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83" r:id="rId4"/>
    <p:sldId id="272" r:id="rId5"/>
    <p:sldId id="258" r:id="rId6"/>
    <p:sldId id="269" r:id="rId7"/>
    <p:sldId id="270" r:id="rId8"/>
    <p:sldId id="271" r:id="rId9"/>
    <p:sldId id="273" r:id="rId10"/>
    <p:sldId id="274" r:id="rId11"/>
    <p:sldId id="275" r:id="rId12"/>
    <p:sldId id="276" r:id="rId13"/>
    <p:sldId id="277" r:id="rId14"/>
    <p:sldId id="278" r:id="rId15"/>
    <p:sldId id="279" r:id="rId16"/>
    <p:sldId id="280" r:id="rId17"/>
    <p:sldId id="282" r:id="rId18"/>
    <p:sldId id="281" r:id="rId19"/>
    <p:sldId id="284" r:id="rId20"/>
    <p:sldId id="285" r:id="rId21"/>
    <p:sldId id="286" r:id="rId22"/>
    <p:sldId id="287" r:id="rId23"/>
    <p:sldId id="288" r:id="rId24"/>
    <p:sldId id="259" r:id="rId25"/>
    <p:sldId id="260" r:id="rId26"/>
    <p:sldId id="261" r:id="rId27"/>
    <p:sldId id="262" r:id="rId28"/>
    <p:sldId id="263" r:id="rId29"/>
    <p:sldId id="264" r:id="rId30"/>
    <p:sldId id="265" r:id="rId31"/>
    <p:sldId id="266" r:id="rId32"/>
    <p:sldId id="267" r:id="rId33"/>
    <p:sldId id="268" r:id="rId34"/>
  </p:sldIdLst>
  <p:sldSz cx="18288000" cy="10287000"/>
  <p:notesSz cx="6858000" cy="9144000"/>
  <p:embeddedFontLst>
    <p:embeddedFont>
      <p:font typeface="Tlab 돋움 레귤러" panose="020B0600000101010101" charset="-127"/>
      <p:regular r:id="rId35"/>
    </p:embeddedFont>
    <p:embeddedFont>
      <p:font typeface="TDTD평고딕" panose="020B0600000101010101" charset="-127"/>
      <p:regular r:id="rId36"/>
    </p:embeddedFont>
    <p:embeddedFont>
      <p:font typeface="맑은 고딕" panose="020B0503020000020004" pitchFamily="50" charset="-127"/>
      <p:regular r:id="rId37"/>
      <p:bold r:id="rId38"/>
    </p:embeddedFont>
    <p:embeddedFont>
      <p:font typeface="Tlab 돋움 레귤러 Bold" panose="020B0600000101010101" charset="-127"/>
      <p:regular r:id="rId39"/>
    </p:embeddedFont>
    <p:embeddedFont>
      <p:font typeface="Cabin" panose="020B0600000101010101" charset="0"/>
      <p:regular r:id="rId40"/>
    </p:embeddedFont>
    <p:embeddedFont>
      <p:font typeface="Cabin Bold" panose="020B0600000101010101" charset="0"/>
      <p:regular r:id="rId41"/>
    </p:embeddedFont>
    <p:embeddedFont>
      <p:font typeface="Calibri" panose="020F050202020403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6" userDrawn="1">
          <p15:clr>
            <a:srgbClr val="A4A3A4"/>
          </p15:clr>
        </p15:guide>
        <p15:guide id="2" pos="5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74CF"/>
    <a:srgbClr val="7E8DD7"/>
    <a:srgbClr val="98A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3516" autoAdjust="0"/>
  </p:normalViewPr>
  <p:slideViewPr>
    <p:cSldViewPr>
      <p:cViewPr varScale="1">
        <p:scale>
          <a:sx n="58" d="100"/>
          <a:sy n="58" d="100"/>
        </p:scale>
        <p:origin x="562" y="62"/>
      </p:cViewPr>
      <p:guideLst>
        <p:guide orient="horz" pos="3336"/>
        <p:guide pos="556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svg"/><Relationship Id="rId10" Type="http://schemas.openxmlformats.org/officeDocument/2006/relationships/image" Target="../media/image19.sv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9.sv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 Id="rId9"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7.svg"/><Relationship Id="rId4" Type="http://schemas.openxmlformats.org/officeDocument/2006/relationships/image" Target="../media/image32.png"/><Relationship Id="rId9" Type="http://schemas.openxmlformats.org/officeDocument/2006/relationships/image" Target="../media/image31.sv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01507" y="8075454"/>
            <a:ext cx="8057793" cy="7285019"/>
            <a:chOff x="0" y="0"/>
            <a:chExt cx="736529" cy="665893"/>
          </a:xfrm>
        </p:grpSpPr>
        <p:sp>
          <p:nvSpPr>
            <p:cNvPr id="3" name="Freeform 3"/>
            <p:cNvSpPr/>
            <p:nvPr/>
          </p:nvSpPr>
          <p:spPr>
            <a:xfrm>
              <a:off x="0" y="0"/>
              <a:ext cx="736529" cy="665893"/>
            </a:xfrm>
            <a:custGeom>
              <a:avLst/>
              <a:gdLst/>
              <a:ahLst/>
              <a:cxnLst/>
              <a:rect l="l" t="t" r="r" b="b"/>
              <a:pathLst>
                <a:path w="736529" h="665893">
                  <a:moveTo>
                    <a:pt x="368265" y="0"/>
                  </a:moveTo>
                  <a:cubicBezTo>
                    <a:pt x="164878" y="0"/>
                    <a:pt x="0" y="149065"/>
                    <a:pt x="0" y="332946"/>
                  </a:cubicBezTo>
                  <a:cubicBezTo>
                    <a:pt x="0" y="516828"/>
                    <a:pt x="164878" y="665893"/>
                    <a:pt x="368265" y="665893"/>
                  </a:cubicBezTo>
                  <a:cubicBezTo>
                    <a:pt x="571651" y="665893"/>
                    <a:pt x="736529" y="516828"/>
                    <a:pt x="736529" y="332946"/>
                  </a:cubicBezTo>
                  <a:cubicBezTo>
                    <a:pt x="736529" y="149065"/>
                    <a:pt x="571651" y="0"/>
                    <a:pt x="368265" y="0"/>
                  </a:cubicBezTo>
                  <a:close/>
                </a:path>
              </a:pathLst>
            </a:custGeom>
            <a:solidFill>
              <a:srgbClr val="6274CF"/>
            </a:solidFill>
          </p:spPr>
        </p:sp>
        <p:sp>
          <p:nvSpPr>
            <p:cNvPr id="4" name="TextBox 4"/>
            <p:cNvSpPr txBox="1"/>
            <p:nvPr/>
          </p:nvSpPr>
          <p:spPr>
            <a:xfrm>
              <a:off x="69050" y="-13773"/>
              <a:ext cx="598430" cy="617238"/>
            </a:xfrm>
            <a:prstGeom prst="rect">
              <a:avLst/>
            </a:prstGeom>
          </p:spPr>
          <p:txBody>
            <a:bodyPr lIns="50800" tIns="50800" rIns="50800" bIns="50800" rtlCol="0" anchor="ctr"/>
            <a:lstStyle/>
            <a:p>
              <a:pPr algn="ctr">
                <a:lnSpc>
                  <a:spcPts val="3498"/>
                </a:lnSpc>
              </a:pPr>
              <a:endParaRPr/>
            </a:p>
          </p:txBody>
        </p:sp>
      </p:grpSp>
      <p:sp>
        <p:nvSpPr>
          <p:cNvPr id="5" name="Freeform 5"/>
          <p:cNvSpPr/>
          <p:nvPr/>
        </p:nvSpPr>
        <p:spPr>
          <a:xfrm>
            <a:off x="10219007" y="2299190"/>
            <a:ext cx="6022793" cy="6959110"/>
          </a:xfrm>
          <a:custGeom>
            <a:avLst/>
            <a:gdLst/>
            <a:ahLst/>
            <a:cxnLst/>
            <a:rect l="l" t="t" r="r" b="b"/>
            <a:pathLst>
              <a:path w="6022793" h="6959110">
                <a:moveTo>
                  <a:pt x="0" y="0"/>
                </a:moveTo>
                <a:lnTo>
                  <a:pt x="6022793" y="0"/>
                </a:lnTo>
                <a:lnTo>
                  <a:pt x="6022793" y="6959110"/>
                </a:lnTo>
                <a:lnTo>
                  <a:pt x="0" y="695911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028700" y="807620"/>
            <a:ext cx="2406276" cy="438785"/>
          </a:xfrm>
          <a:prstGeom prst="rect">
            <a:avLst/>
          </a:prstGeom>
        </p:spPr>
        <p:txBody>
          <a:bodyPr lIns="0" tIns="0" rIns="0" bIns="0" rtlCol="0" anchor="t">
            <a:spAutoFit/>
          </a:bodyPr>
          <a:lstStyle/>
          <a:p>
            <a:pPr algn="l">
              <a:lnSpc>
                <a:spcPts val="3640"/>
              </a:lnSpc>
              <a:spcBef>
                <a:spcPct val="0"/>
              </a:spcBef>
            </a:pPr>
            <a:r>
              <a:rPr lang="en-US" sz="2600" spc="41" dirty="0" smtClean="0">
                <a:solidFill>
                  <a:srgbClr val="252525"/>
                </a:solidFill>
                <a:latin typeface="Cabin"/>
                <a:ea typeface="Cabin"/>
                <a:cs typeface="Cabin"/>
                <a:sym typeface="Cabin"/>
              </a:rPr>
              <a:t>2025.02.19</a:t>
            </a:r>
            <a:endParaRPr lang="en-US" sz="2600" spc="41" dirty="0">
              <a:solidFill>
                <a:srgbClr val="252525"/>
              </a:solidFill>
              <a:latin typeface="Cabin"/>
              <a:ea typeface="Cabin"/>
              <a:cs typeface="Cabin"/>
              <a:sym typeface="Cabin"/>
            </a:endParaRPr>
          </a:p>
        </p:txBody>
      </p:sp>
      <p:sp>
        <p:nvSpPr>
          <p:cNvPr id="10" name="AutoShape 10"/>
          <p:cNvSpPr/>
          <p:nvPr/>
        </p:nvSpPr>
        <p:spPr>
          <a:xfrm>
            <a:off x="1028700" y="1397084"/>
            <a:ext cx="16230600" cy="0"/>
          </a:xfrm>
          <a:prstGeom prst="line">
            <a:avLst/>
          </a:prstGeom>
          <a:ln w="38100" cap="flat">
            <a:solidFill>
              <a:srgbClr val="252525"/>
            </a:solidFill>
            <a:prstDash val="solid"/>
            <a:headEnd type="none" w="sm" len="sm"/>
            <a:tailEnd type="none" w="sm" len="sm"/>
          </a:ln>
        </p:spPr>
      </p:sp>
      <p:sp>
        <p:nvSpPr>
          <p:cNvPr id="11" name="직사각형 10"/>
          <p:cNvSpPr/>
          <p:nvPr/>
        </p:nvSpPr>
        <p:spPr>
          <a:xfrm>
            <a:off x="381000" y="3422706"/>
            <a:ext cx="10172700" cy="2476447"/>
          </a:xfrm>
          <a:prstGeom prst="rect">
            <a:avLst/>
          </a:prstGeom>
        </p:spPr>
        <p:txBody>
          <a:bodyPr wrap="square">
            <a:spAutoFit/>
          </a:bodyPr>
          <a:lstStyle/>
          <a:p>
            <a:pPr algn="ctr">
              <a:lnSpc>
                <a:spcPts val="10044"/>
              </a:lnSpc>
            </a:pPr>
            <a:r>
              <a:rPr lang="ko-KR" altLang="en-US" sz="4000" spc="-249" dirty="0">
                <a:solidFill>
                  <a:srgbClr val="6274CF"/>
                </a:solidFill>
                <a:latin typeface="TDTD평고딕"/>
                <a:ea typeface="TDTD평고딕"/>
                <a:cs typeface="TDTD평고딕"/>
              </a:rPr>
              <a:t>지역</a:t>
            </a:r>
            <a:r>
              <a:rPr lang="ko-KR" altLang="en-US" sz="4000" spc="-249" dirty="0">
                <a:solidFill>
                  <a:srgbClr val="6274CF"/>
                </a:solidFill>
                <a:latin typeface="TDTD평고딕"/>
                <a:ea typeface="TDTD평고딕"/>
                <a:cs typeface="TDTD평고딕"/>
              </a:rPr>
              <a:t>경제</a:t>
            </a:r>
            <a:r>
              <a:rPr lang="ko-KR" altLang="en-US" sz="4000" spc="-249" dirty="0">
                <a:solidFill>
                  <a:srgbClr val="6274CF"/>
                </a:solidFill>
                <a:latin typeface="TDTD평고딕"/>
                <a:ea typeface="TDTD평고딕"/>
                <a:cs typeface="TDTD평고딕"/>
              </a:rPr>
              <a:t> 활성화를</a:t>
            </a:r>
            <a:r>
              <a:rPr lang="ko-KR" altLang="en-US" sz="4000" spc="-249" dirty="0" smtClean="0">
                <a:solidFill>
                  <a:srgbClr val="6274CF"/>
                </a:solidFill>
                <a:latin typeface="TDTD평고딕"/>
                <a:ea typeface="TDTD평고딕"/>
                <a:cs typeface="TDTD평고딕"/>
              </a:rPr>
              <a:t> </a:t>
            </a:r>
            <a:r>
              <a:rPr lang="ko-KR" altLang="en-US" sz="4000" spc="-249" dirty="0">
                <a:solidFill>
                  <a:srgbClr val="6274CF"/>
                </a:solidFill>
                <a:latin typeface="TDTD평고딕"/>
                <a:ea typeface="TDTD평고딕"/>
                <a:cs typeface="TDTD평고딕"/>
              </a:rPr>
              <a:t>위한 여행 데이터분석 </a:t>
            </a:r>
            <a:endParaRPr lang="en-US" altLang="ko-KR" sz="4000" spc="-249" dirty="0" smtClean="0">
              <a:solidFill>
                <a:srgbClr val="6274CF"/>
              </a:solidFill>
              <a:latin typeface="TDTD평고딕"/>
              <a:ea typeface="TDTD평고딕"/>
              <a:cs typeface="TDTD평고딕"/>
            </a:endParaRPr>
          </a:p>
          <a:p>
            <a:pPr algn="ctr">
              <a:lnSpc>
                <a:spcPts val="10044"/>
              </a:lnSpc>
            </a:pPr>
            <a:r>
              <a:rPr lang="ko-KR" altLang="en-US" sz="4000" spc="-249" dirty="0" smtClean="0">
                <a:solidFill>
                  <a:srgbClr val="6274CF"/>
                </a:solidFill>
                <a:latin typeface="TDTD평고딕"/>
                <a:ea typeface="TDTD평고딕"/>
                <a:cs typeface="TDTD평고딕"/>
              </a:rPr>
              <a:t>및</a:t>
            </a:r>
            <a:r>
              <a:rPr lang="en-US" altLang="ko-KR" sz="4000" spc="-249" dirty="0">
                <a:solidFill>
                  <a:srgbClr val="6274CF"/>
                </a:solidFill>
                <a:latin typeface="TDTD평고딕"/>
                <a:ea typeface="TDTD평고딕"/>
                <a:cs typeface="TDTD평고딕"/>
              </a:rPr>
              <a:t> </a:t>
            </a:r>
            <a:r>
              <a:rPr lang="ko-KR" altLang="en-US" sz="4000" spc="-249" dirty="0" err="1" smtClean="0">
                <a:solidFill>
                  <a:srgbClr val="6274CF"/>
                </a:solidFill>
                <a:latin typeface="TDTD평고딕"/>
                <a:ea typeface="TDTD평고딕"/>
                <a:cs typeface="TDTD평고딕"/>
              </a:rPr>
              <a:t>워케이션</a:t>
            </a:r>
            <a:r>
              <a:rPr lang="ko-KR" altLang="en-US" sz="4000" spc="-249" dirty="0" smtClean="0">
                <a:solidFill>
                  <a:srgbClr val="6274CF"/>
                </a:solidFill>
                <a:latin typeface="TDTD평고딕"/>
                <a:ea typeface="TDTD평고딕"/>
                <a:cs typeface="TDTD평고딕"/>
              </a:rPr>
              <a:t> </a:t>
            </a:r>
            <a:r>
              <a:rPr lang="ko-KR" altLang="en-US" sz="4000" spc="-249" dirty="0" err="1">
                <a:solidFill>
                  <a:srgbClr val="6274CF"/>
                </a:solidFill>
                <a:latin typeface="TDTD평고딕"/>
                <a:ea typeface="TDTD평고딕"/>
                <a:cs typeface="TDTD평고딕"/>
              </a:rPr>
              <a:t>지역선정</a:t>
            </a:r>
            <a:r>
              <a:rPr lang="ko-KR" altLang="en-US" sz="4000" spc="-249" dirty="0">
                <a:solidFill>
                  <a:srgbClr val="6274CF"/>
                </a:solidFill>
                <a:latin typeface="TDTD평고딕"/>
                <a:ea typeface="TDTD평고딕"/>
                <a:cs typeface="TDTD평고딕"/>
              </a:rPr>
              <a:t> 및 특화 전략</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a:solidFill>
                  <a:srgbClr val="6274CF"/>
                </a:solidFill>
                <a:latin typeface="Tlab 돋움 레귤러 Bold"/>
                <a:ea typeface="Tlab 돋움 레귤러 Bold"/>
                <a:cs typeface="Tlab 돋움 레귤러 Bold"/>
                <a:sym typeface="Tlab 돋움 레귤러 Bold"/>
              </a:rPr>
              <a:t>01</a:t>
            </a:r>
          </a:p>
        </p:txBody>
      </p:sp>
      <p:sp>
        <p:nvSpPr>
          <p:cNvPr id="6" name="TextBox 6"/>
          <p:cNvSpPr txBox="1"/>
          <p:nvPr/>
        </p:nvSpPr>
        <p:spPr>
          <a:xfrm>
            <a:off x="1144561" y="1306830"/>
            <a:ext cx="8034883" cy="1170320"/>
          </a:xfrm>
          <a:prstGeom prst="rect">
            <a:avLst/>
          </a:prstGeom>
        </p:spPr>
        <p:txBody>
          <a:bodyPr wrap="square" lIns="0" tIns="0" rIns="0" bIns="0" rtlCol="0" anchor="t">
            <a:spAutoFit/>
          </a:bodyPr>
          <a:lstStyle/>
          <a:p>
            <a:pPr>
              <a:lnSpc>
                <a:spcPts val="10400"/>
              </a:lnSpc>
            </a:pPr>
            <a:r>
              <a:rPr lang="ko-KR" altLang="en-US" sz="4800" b="1" dirty="0">
                <a:solidFill>
                  <a:srgbClr val="252525"/>
                </a:solidFill>
                <a:latin typeface="Tlab 돋움 레귤러 Bold"/>
                <a:ea typeface="Tlab 돋움 레귤러 Bold"/>
                <a:cs typeface="Tlab 돋움 레귤러 Bold"/>
                <a:sym typeface="Tlab 돋움 레귤러 Bold"/>
              </a:rPr>
              <a:t>지역별 주요 </a:t>
            </a:r>
            <a:r>
              <a:rPr lang="ko-KR" altLang="en-US" sz="4800" b="1" dirty="0" err="1">
                <a:solidFill>
                  <a:srgbClr val="252525"/>
                </a:solidFill>
                <a:latin typeface="Tlab 돋움 레귤러 Bold"/>
                <a:ea typeface="Tlab 돋움 레귤러 Bold"/>
                <a:cs typeface="Tlab 돋움 레귤러 Bold"/>
                <a:sym typeface="Tlab 돋움 레귤러 Bold"/>
              </a:rPr>
              <a:t>관광요소</a:t>
            </a:r>
            <a:r>
              <a:rPr lang="ko-KR" altLang="en-US" sz="4800" b="1" dirty="0">
                <a:solidFill>
                  <a:srgbClr val="252525"/>
                </a:solidFill>
                <a:latin typeface="Tlab 돋움 레귤러 Bold"/>
                <a:ea typeface="Tlab 돋움 레귤러 Bold"/>
                <a:cs typeface="Tlab 돋움 레귤러 Bold"/>
                <a:sym typeface="Tlab 돋움 레귤러 Bold"/>
              </a:rPr>
              <a:t> 비교</a:t>
            </a:r>
            <a:endParaRPr lang="en-US" sz="4800" b="1" dirty="0">
              <a:solidFill>
                <a:srgbClr val="252525"/>
              </a:solidFill>
              <a:latin typeface="Tlab 돋움 레귤러 Bold"/>
              <a:ea typeface="Tlab 돋움 레귤러 Bold"/>
              <a:cs typeface="Tlab 돋움 레귤러 Bold"/>
              <a:sym typeface="Tlab 돋움 레귤러 Bold"/>
            </a:endParaRPr>
          </a:p>
        </p:txBody>
      </p:sp>
      <p:sp>
        <p:nvSpPr>
          <p:cNvPr id="44" name="TextBox 4"/>
          <p:cNvSpPr txBox="1"/>
          <p:nvPr/>
        </p:nvSpPr>
        <p:spPr>
          <a:xfrm>
            <a:off x="9906000" y="2661368"/>
            <a:ext cx="8077200" cy="2308324"/>
          </a:xfrm>
          <a:prstGeom prst="rect">
            <a:avLst/>
          </a:prstGeom>
        </p:spPr>
        <p:txBody>
          <a:bodyPr wrap="square" lIns="0" tIns="0" rIns="0" bIns="0" rtlCol="0" anchor="t">
            <a:spAutoFit/>
          </a:bodyPr>
          <a:lstStyle/>
          <a:p>
            <a:pPr>
              <a:lnSpc>
                <a:spcPct val="150000"/>
              </a:lnSpc>
            </a:pPr>
            <a:r>
              <a:rPr lang="ko-KR" altLang="en-US" sz="3600" b="1" spc="231" dirty="0" err="1" smtClean="0">
                <a:solidFill>
                  <a:srgbClr val="98A9FF"/>
                </a:solidFill>
                <a:latin typeface="Tlab 돋움 레귤러 Bold"/>
                <a:ea typeface="Tlab 돋움 레귤러 Bold"/>
                <a:cs typeface="Tlab 돋움 레귤러 Bold"/>
                <a:sym typeface="Tlab 돋움 레귤러 Bold"/>
              </a:rPr>
              <a:t>워케이션</a:t>
            </a:r>
            <a:r>
              <a:rPr lang="ko-KR" altLang="en-US" sz="3600" b="1" spc="231" dirty="0" smtClean="0">
                <a:solidFill>
                  <a:srgbClr val="98A9FF"/>
                </a:solidFill>
                <a:latin typeface="Tlab 돋움 레귤러 Bold"/>
                <a:ea typeface="Tlab 돋움 레귤러 Bold"/>
                <a:cs typeface="Tlab 돋움 레귤러 Bold"/>
                <a:sym typeface="Tlab 돋움 레귤러 Bold"/>
              </a:rPr>
              <a:t>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언급량상위</a:t>
            </a:r>
            <a:r>
              <a:rPr lang="ko-KR" altLang="en-US" sz="3600" b="1" spc="231" dirty="0" smtClean="0">
                <a:solidFill>
                  <a:srgbClr val="98A9FF"/>
                </a:solidFill>
                <a:latin typeface="Tlab 돋움 레귤러 Bold"/>
                <a:ea typeface="Tlab 돋움 레귤러 Bold"/>
                <a:cs typeface="Tlab 돋움 레귤러 Bold"/>
                <a:sym typeface="Tlab 돋움 레귤러 Bold"/>
              </a:rPr>
              <a:t> </a:t>
            </a:r>
            <a:r>
              <a:rPr lang="en-US" altLang="ko-KR" sz="3600" b="1" spc="231" dirty="0" smtClean="0">
                <a:solidFill>
                  <a:srgbClr val="98A9FF"/>
                </a:solidFill>
                <a:latin typeface="Tlab 돋움 레귤러 Bold"/>
                <a:ea typeface="Tlab 돋움 레귤러 Bold"/>
                <a:cs typeface="Tlab 돋움 레귤러 Bold"/>
                <a:sym typeface="Tlab 돋움 레귤러 Bold"/>
              </a:rPr>
              <a:t>30%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지역기준</a:t>
            </a:r>
            <a:r>
              <a:rPr lang="ko-KR" altLang="en-US" sz="3600" b="1" spc="231" dirty="0" smtClean="0">
                <a:solidFill>
                  <a:srgbClr val="98A9FF"/>
                </a:solidFill>
                <a:latin typeface="Tlab 돋움 레귤러 Bold"/>
                <a:ea typeface="Tlab 돋움 레귤러 Bold"/>
                <a:cs typeface="Tlab 돋움 레귤러 Bold"/>
                <a:sym typeface="Tlab 돋움 레귤러 Bold"/>
              </a:rPr>
              <a:t> </a:t>
            </a:r>
            <a:r>
              <a:rPr lang="ko-KR" altLang="en-US" sz="3200" b="1" spc="231" dirty="0">
                <a:solidFill>
                  <a:srgbClr val="98A9FF"/>
                </a:solidFill>
                <a:latin typeface="Tlab 돋움 레귤러 Bold"/>
                <a:ea typeface="Tlab 돋움 레귤러 Bold"/>
                <a:cs typeface="Tlab 돋움 레귤러 Bold"/>
                <a:sym typeface="Tlab 돋움 레귤러 Bold"/>
              </a:rPr>
              <a:t>방문자수</a:t>
            </a:r>
            <a:r>
              <a:rPr lang="en-US" altLang="ko-KR" sz="3200" b="1" spc="231" dirty="0">
                <a:solidFill>
                  <a:srgbClr val="98A9FF"/>
                </a:solidFill>
                <a:latin typeface="Tlab 돋움 레귤러 Bold"/>
                <a:ea typeface="Tlab 돋움 레귤러 Bold"/>
                <a:cs typeface="Tlab 돋움 레귤러 Bold"/>
                <a:sym typeface="Tlab 돋움 레귤러 Bold"/>
              </a:rPr>
              <a:t>, </a:t>
            </a:r>
            <a:r>
              <a:rPr lang="ko-KR" altLang="en-US" sz="3200" b="1" spc="231" dirty="0" err="1">
                <a:solidFill>
                  <a:srgbClr val="98A9FF"/>
                </a:solidFill>
                <a:latin typeface="Tlab 돋움 레귤러 Bold"/>
                <a:ea typeface="Tlab 돋움 레귤러 Bold"/>
                <a:cs typeface="Tlab 돋움 레귤러 Bold"/>
                <a:sym typeface="Tlab 돋움 레귤러 Bold"/>
              </a:rPr>
              <a:t>관광소비액</a:t>
            </a:r>
            <a:r>
              <a:rPr lang="en-US" altLang="ko-KR" sz="3200" b="1" spc="231" dirty="0">
                <a:solidFill>
                  <a:srgbClr val="98A9FF"/>
                </a:solidFill>
                <a:latin typeface="Tlab 돋움 레귤러 Bold"/>
                <a:ea typeface="Tlab 돋움 레귤러 Bold"/>
                <a:cs typeface="Tlab 돋움 레귤러 Bold"/>
                <a:sym typeface="Tlab 돋움 레귤러 Bold"/>
              </a:rPr>
              <a:t>, </a:t>
            </a:r>
            <a:r>
              <a:rPr lang="ko-KR" altLang="en-US" sz="3200" b="1" spc="231" dirty="0" err="1">
                <a:solidFill>
                  <a:srgbClr val="98A9FF"/>
                </a:solidFill>
                <a:latin typeface="Tlab 돋움 레귤러 Bold"/>
                <a:ea typeface="Tlab 돋움 레귤러 Bold"/>
                <a:cs typeface="Tlab 돋움 레귤러 Bold"/>
                <a:sym typeface="Tlab 돋움 레귤러 Bold"/>
              </a:rPr>
              <a:t>숙박방문자</a:t>
            </a:r>
            <a:r>
              <a:rPr lang="ko-KR" altLang="en-US" sz="3200" b="1" spc="231" dirty="0">
                <a:solidFill>
                  <a:srgbClr val="98A9FF"/>
                </a:solidFill>
                <a:latin typeface="Tlab 돋움 레귤러 Bold"/>
                <a:ea typeface="Tlab 돋움 레귤러 Bold"/>
                <a:cs typeface="Tlab 돋움 레귤러 Bold"/>
                <a:sym typeface="Tlab 돋움 레귤러 Bold"/>
              </a:rPr>
              <a:t> </a:t>
            </a:r>
            <a:r>
              <a:rPr lang="ko-KR" altLang="en-US" sz="3200" b="1" spc="231" dirty="0" smtClean="0">
                <a:solidFill>
                  <a:srgbClr val="98A9FF"/>
                </a:solidFill>
                <a:latin typeface="Tlab 돋움 레귤러 Bold"/>
                <a:ea typeface="Tlab 돋움 레귤러 Bold"/>
                <a:cs typeface="Tlab 돋움 레귤러 Bold"/>
                <a:sym typeface="Tlab 돋움 레귤러 Bold"/>
              </a:rPr>
              <a:t>비율은　높지만 장기숙박비율은 </a:t>
            </a:r>
            <a:r>
              <a:rPr lang="ko-KR" altLang="en-US" sz="3200" b="1" spc="231" dirty="0">
                <a:solidFill>
                  <a:srgbClr val="98A9FF"/>
                </a:solidFill>
                <a:latin typeface="Tlab 돋움 레귤러 Bold"/>
                <a:ea typeface="Tlab 돋움 레귤러 Bold"/>
                <a:cs typeface="Tlab 돋움 레귤러 Bold"/>
                <a:sym typeface="Tlab 돋움 레귤러 Bold"/>
              </a:rPr>
              <a:t>상대적으로 낮다</a:t>
            </a:r>
            <a:r>
              <a:rPr lang="en-US" altLang="ko-KR" sz="3200" b="1" spc="231" dirty="0">
                <a:solidFill>
                  <a:srgbClr val="98A9FF"/>
                </a:solidFill>
                <a:latin typeface="Tlab 돋움 레귤러 Bold"/>
                <a:ea typeface="Tlab 돋움 레귤러 Bold"/>
                <a:cs typeface="Tlab 돋움 레귤러 Bold"/>
                <a:sym typeface="Tlab 돋움 레귤러 Bold"/>
              </a:rPr>
              <a:t>. </a:t>
            </a:r>
            <a:endParaRPr lang="en-US" sz="3200" b="1" spc="231" dirty="0">
              <a:solidFill>
                <a:srgbClr val="98A9FF"/>
              </a:solidFill>
              <a:latin typeface="Tlab 돋움 레귤러 Bold"/>
              <a:ea typeface="Tlab 돋움 레귤러 Bold"/>
              <a:cs typeface="Tlab 돋움 레귤러 Bold"/>
              <a:sym typeface="Tlab 돋움 레귤러 Bold"/>
            </a:endParaRPr>
          </a:p>
        </p:txBody>
      </p:sp>
      <p:sp>
        <p:nvSpPr>
          <p:cNvPr id="45" name="TextBox 5"/>
          <p:cNvSpPr txBox="1"/>
          <p:nvPr/>
        </p:nvSpPr>
        <p:spPr>
          <a:xfrm>
            <a:off x="9677400" y="5114353"/>
            <a:ext cx="8151708" cy="3739870"/>
          </a:xfrm>
          <a:prstGeom prst="rect">
            <a:avLst/>
          </a:prstGeom>
        </p:spPr>
        <p:txBody>
          <a:bodyPr wrap="square" lIns="0" tIns="0" rIns="0" bIns="0" rtlCol="0" anchor="t">
            <a:spAutoFit/>
          </a:bodyPr>
          <a:lstStyle/>
          <a:p>
            <a:pPr marL="342900" indent="-342900">
              <a:lnSpc>
                <a:spcPts val="6032"/>
              </a:lnSpc>
              <a:buFont typeface="Arial" panose="020B0604020202020204" pitchFamily="34" charset="0"/>
              <a:buChar char="•"/>
            </a:pPr>
            <a:r>
              <a:rPr lang="ko-KR" altLang="en-US" sz="2400" spc="26" dirty="0" err="1" smtClean="0">
                <a:solidFill>
                  <a:schemeClr val="bg1"/>
                </a:solidFill>
                <a:latin typeface="Tlab 돋움 레귤러"/>
                <a:ea typeface="Tlab 돋움 레귤러"/>
                <a:cs typeface="Tlab 돋움 레귤러"/>
                <a:sym typeface="Tlab 돋움 레귤러"/>
              </a:rPr>
              <a:t>워케이션</a:t>
            </a:r>
            <a:r>
              <a:rPr lang="ko-KR" altLang="en-US" sz="2400" spc="26" dirty="0" smtClean="0">
                <a:solidFill>
                  <a:schemeClr val="bg1"/>
                </a:solidFill>
                <a:latin typeface="Tlab 돋움 레귤러"/>
                <a:ea typeface="Tlab 돋움 레귤러"/>
                <a:cs typeface="Tlab 돋움 레귤러"/>
                <a:sym typeface="Tlab 돋움 레귤러"/>
              </a:rPr>
              <a:t> </a:t>
            </a:r>
            <a:r>
              <a:rPr lang="ko-KR" altLang="en-US" sz="2400" spc="26" dirty="0" err="1" smtClean="0">
                <a:solidFill>
                  <a:schemeClr val="bg1"/>
                </a:solidFill>
                <a:latin typeface="Tlab 돋움 레귤러"/>
                <a:ea typeface="Tlab 돋움 레귤러"/>
                <a:cs typeface="Tlab 돋움 레귤러"/>
                <a:sym typeface="Tlab 돋움 레귤러"/>
              </a:rPr>
              <a:t>언급량</a:t>
            </a:r>
            <a:r>
              <a:rPr lang="ko-KR" altLang="en-US" sz="2400" spc="26" dirty="0" smtClean="0">
                <a:solidFill>
                  <a:schemeClr val="bg1"/>
                </a:solidFill>
                <a:latin typeface="Tlab 돋움 레귤러"/>
                <a:ea typeface="Tlab 돋움 레귤러"/>
                <a:cs typeface="Tlab 돋움 레귤러"/>
                <a:sym typeface="Tlab 돋움 레귤러"/>
              </a:rPr>
              <a:t> 상위 </a:t>
            </a:r>
            <a:r>
              <a:rPr lang="en-US" altLang="ko-KR" sz="2400" spc="26" dirty="0" smtClean="0">
                <a:solidFill>
                  <a:schemeClr val="bg1"/>
                </a:solidFill>
                <a:latin typeface="Tlab 돋움 레귤러"/>
                <a:ea typeface="Tlab 돋움 레귤러"/>
                <a:cs typeface="Tlab 돋움 레귤러"/>
                <a:sym typeface="Tlab 돋움 레귤러"/>
              </a:rPr>
              <a:t>30% </a:t>
            </a:r>
            <a:r>
              <a:rPr lang="ko-KR" altLang="en-US" sz="2400" spc="26" dirty="0" smtClean="0">
                <a:solidFill>
                  <a:schemeClr val="bg1"/>
                </a:solidFill>
                <a:latin typeface="Tlab 돋움 레귤러"/>
                <a:ea typeface="Tlab 돋움 레귤러"/>
                <a:cs typeface="Tlab 돋움 레귤러"/>
                <a:sym typeface="Tlab 돋움 레귤러"/>
              </a:rPr>
              <a:t>지역과 </a:t>
            </a:r>
            <a:r>
              <a:rPr lang="ko-KR" altLang="en-US" sz="2400" spc="26" dirty="0" err="1" smtClean="0">
                <a:solidFill>
                  <a:schemeClr val="bg1"/>
                </a:solidFill>
                <a:latin typeface="Tlab 돋움 레귤러"/>
                <a:ea typeface="Tlab 돋움 레귤러"/>
                <a:cs typeface="Tlab 돋움 레귤러"/>
                <a:sym typeface="Tlab 돋움 레귤러"/>
              </a:rPr>
              <a:t>워케이션</a:t>
            </a:r>
            <a:r>
              <a:rPr lang="ko-KR" altLang="en-US" sz="2400" spc="26" dirty="0" smtClean="0">
                <a:solidFill>
                  <a:schemeClr val="bg1"/>
                </a:solidFill>
                <a:latin typeface="Tlab 돋움 레귤러"/>
                <a:ea typeface="Tlab 돋움 레귤러"/>
                <a:cs typeface="Tlab 돋움 레귤러"/>
                <a:sym typeface="Tlab 돋움 레귤러"/>
              </a:rPr>
              <a:t> </a:t>
            </a:r>
            <a:r>
              <a:rPr lang="ko-KR" altLang="en-US" sz="2400" spc="26" dirty="0" err="1" smtClean="0">
                <a:solidFill>
                  <a:schemeClr val="bg1"/>
                </a:solidFill>
                <a:latin typeface="Tlab 돋움 레귤러"/>
                <a:ea typeface="Tlab 돋움 레귤러"/>
                <a:cs typeface="Tlab 돋움 레귤러"/>
                <a:sym typeface="Tlab 돋움 레귤러"/>
              </a:rPr>
              <a:t>언급량</a:t>
            </a:r>
            <a:r>
              <a:rPr lang="ko-KR" altLang="en-US" sz="2400" spc="26" dirty="0" smtClean="0">
                <a:solidFill>
                  <a:schemeClr val="bg1"/>
                </a:solidFill>
                <a:latin typeface="Tlab 돋움 레귤러"/>
                <a:ea typeface="Tlab 돋움 레귤러"/>
                <a:cs typeface="Tlab 돋움 레귤러"/>
                <a:sym typeface="Tlab 돋움 레귤러"/>
              </a:rPr>
              <a:t> 하위 </a:t>
            </a:r>
            <a:r>
              <a:rPr lang="en-US" altLang="ko-KR" sz="2400" spc="26" dirty="0" smtClean="0">
                <a:solidFill>
                  <a:schemeClr val="bg1"/>
                </a:solidFill>
                <a:latin typeface="Tlab 돋움 레귤러"/>
                <a:ea typeface="Tlab 돋움 레귤러"/>
                <a:cs typeface="Tlab 돋움 레귤러"/>
                <a:sym typeface="Tlab 돋움 레귤러"/>
              </a:rPr>
              <a:t>30% </a:t>
            </a:r>
            <a:r>
              <a:rPr lang="ko-KR" altLang="en-US" sz="2400" spc="26" dirty="0" smtClean="0">
                <a:solidFill>
                  <a:schemeClr val="bg1"/>
                </a:solidFill>
                <a:latin typeface="Tlab 돋움 레귤러"/>
                <a:ea typeface="Tlab 돋움 레귤러"/>
                <a:cs typeface="Tlab 돋움 레귤러"/>
                <a:sym typeface="Tlab 돋움 레귤러"/>
              </a:rPr>
              <a:t>지역으로 데이터프레임을 나눠 각 지역의 주요 </a:t>
            </a:r>
            <a:r>
              <a:rPr lang="ko-KR" altLang="en-US" sz="2400" spc="26" dirty="0" err="1" smtClean="0">
                <a:solidFill>
                  <a:schemeClr val="bg1"/>
                </a:solidFill>
                <a:latin typeface="Tlab 돋움 레귤러"/>
                <a:ea typeface="Tlab 돋움 레귤러"/>
                <a:cs typeface="Tlab 돋움 레귤러"/>
                <a:sym typeface="Tlab 돋움 레귤러"/>
              </a:rPr>
              <a:t>관광요소</a:t>
            </a:r>
            <a:r>
              <a:rPr lang="en-US" altLang="ko-KR" sz="2400" spc="26" dirty="0">
                <a:solidFill>
                  <a:schemeClr val="bg1"/>
                </a:solidFill>
                <a:latin typeface="Tlab 돋움 레귤러"/>
                <a:ea typeface="Tlab 돋움 레귤러"/>
                <a:cs typeface="Tlab 돋움 레귤러"/>
                <a:sym typeface="Tlab 돋움 레귤러"/>
              </a:rPr>
              <a:t> </a:t>
            </a:r>
            <a:r>
              <a:rPr lang="en-US" altLang="ko-KR" sz="2400" spc="26" dirty="0" smtClean="0">
                <a:solidFill>
                  <a:schemeClr val="bg1"/>
                </a:solidFill>
                <a:latin typeface="Tlab 돋움 레귤러"/>
                <a:ea typeface="Tlab 돋움 레귤러"/>
                <a:cs typeface="Tlab 돋움 레귤러"/>
                <a:sym typeface="Tlab 돋움 레귤러"/>
              </a:rPr>
              <a:t>(</a:t>
            </a:r>
            <a:r>
              <a:rPr lang="ko-KR" altLang="en-US" sz="2400" spc="26" dirty="0" smtClean="0">
                <a:solidFill>
                  <a:schemeClr val="bg1"/>
                </a:solidFill>
                <a:latin typeface="Tlab 돋움 레귤러"/>
                <a:ea typeface="Tlab 돋움 레귤러"/>
                <a:cs typeface="Tlab 돋움 레귤러"/>
                <a:sym typeface="Tlab 돋움 레귤러"/>
              </a:rPr>
              <a:t>방문자수</a:t>
            </a:r>
            <a:r>
              <a:rPr lang="en-US" altLang="ko-KR" sz="2400" spc="26" dirty="0">
                <a:solidFill>
                  <a:schemeClr val="bg1"/>
                </a:solidFill>
                <a:latin typeface="Tlab 돋움 레귤러"/>
                <a:ea typeface="Tlab 돋움 레귤러"/>
                <a:cs typeface="Tlab 돋움 레귤러"/>
                <a:sym typeface="Tlab 돋움 레귤러"/>
              </a:rPr>
              <a:t>,</a:t>
            </a:r>
            <a:r>
              <a:rPr lang="en-US" altLang="ko-KR" sz="2400" spc="26" dirty="0" smtClean="0">
                <a:solidFill>
                  <a:schemeClr val="bg1"/>
                </a:solidFill>
                <a:latin typeface="Tlab 돋움 레귤러"/>
                <a:ea typeface="Tlab 돋움 레귤러"/>
                <a:cs typeface="Tlab 돋움 레귤러"/>
                <a:sym typeface="Tlab 돋움 레귤러"/>
              </a:rPr>
              <a:t> </a:t>
            </a:r>
            <a:r>
              <a:rPr lang="ko-KR" altLang="en-US" sz="2400" spc="26" dirty="0" err="1" smtClean="0">
                <a:solidFill>
                  <a:schemeClr val="bg1"/>
                </a:solidFill>
                <a:latin typeface="Tlab 돋움 레귤러"/>
                <a:ea typeface="Tlab 돋움 레귤러"/>
                <a:cs typeface="Tlab 돋움 레귤러"/>
                <a:sym typeface="Tlab 돋움 레귤러"/>
              </a:rPr>
              <a:t>관광소비액</a:t>
            </a:r>
            <a:r>
              <a:rPr lang="en-US" altLang="ko-KR" sz="2400" spc="26" dirty="0" smtClean="0">
                <a:solidFill>
                  <a:schemeClr val="bg1"/>
                </a:solidFill>
                <a:latin typeface="Tlab 돋움 레귤러"/>
                <a:ea typeface="Tlab 돋움 레귤러"/>
                <a:cs typeface="Tlab 돋움 레귤러"/>
                <a:sym typeface="Tlab 돋움 레귤러"/>
              </a:rPr>
              <a:t>, </a:t>
            </a:r>
            <a:r>
              <a:rPr lang="ko-KR" altLang="en-US" sz="2400" spc="26" dirty="0" err="1" smtClean="0">
                <a:solidFill>
                  <a:schemeClr val="bg1"/>
                </a:solidFill>
                <a:latin typeface="Tlab 돋움 레귤러"/>
                <a:ea typeface="Tlab 돋움 레귤러"/>
                <a:cs typeface="Tlab 돋움 레귤러"/>
                <a:sym typeface="Tlab 돋움 레귤러"/>
              </a:rPr>
              <a:t>숙박방문자</a:t>
            </a:r>
            <a:r>
              <a:rPr lang="ko-KR" altLang="en-US" sz="2400" spc="26" dirty="0" smtClean="0">
                <a:solidFill>
                  <a:schemeClr val="bg1"/>
                </a:solidFill>
                <a:latin typeface="Tlab 돋움 레귤러"/>
                <a:ea typeface="Tlab 돋움 레귤러"/>
                <a:cs typeface="Tlab 돋움 레귤러"/>
                <a:sym typeface="Tlab 돋움 레귤러"/>
              </a:rPr>
              <a:t> 비율</a:t>
            </a:r>
            <a:r>
              <a:rPr lang="en-US" altLang="ko-KR" sz="2400" spc="26" dirty="0" smtClean="0">
                <a:solidFill>
                  <a:schemeClr val="bg1"/>
                </a:solidFill>
                <a:latin typeface="Tlab 돋움 레귤러"/>
                <a:ea typeface="Tlab 돋움 레귤러"/>
                <a:cs typeface="Tlab 돋움 레귤러"/>
                <a:sym typeface="Tlab 돋움 레귤러"/>
              </a:rPr>
              <a:t>, </a:t>
            </a:r>
            <a:r>
              <a:rPr lang="ko-KR" altLang="en-US" sz="2400" spc="26" dirty="0" smtClean="0">
                <a:solidFill>
                  <a:schemeClr val="bg1"/>
                </a:solidFill>
                <a:latin typeface="Tlab 돋움 레귤러"/>
                <a:ea typeface="Tlab 돋움 레귤러"/>
                <a:cs typeface="Tlab 돋움 레귤러"/>
                <a:sym typeface="Tlab 돋움 레귤러"/>
              </a:rPr>
              <a:t>장기숙박비율 등</a:t>
            </a:r>
            <a:r>
              <a:rPr lang="en-US" altLang="ko-KR" sz="2400" spc="26" dirty="0" smtClean="0">
                <a:solidFill>
                  <a:schemeClr val="bg1"/>
                </a:solidFill>
                <a:latin typeface="Tlab 돋움 레귤러"/>
                <a:ea typeface="Tlab 돋움 레귤러"/>
                <a:cs typeface="Tlab 돋움 레귤러"/>
                <a:sym typeface="Tlab 돋움 레귤러"/>
              </a:rPr>
              <a:t>) </a:t>
            </a:r>
            <a:r>
              <a:rPr lang="ko-KR" altLang="en-US" sz="2400" spc="26" dirty="0" smtClean="0">
                <a:solidFill>
                  <a:schemeClr val="bg1"/>
                </a:solidFill>
                <a:latin typeface="Tlab 돋움 레귤러"/>
                <a:ea typeface="Tlab 돋움 레귤러"/>
                <a:cs typeface="Tlab 돋움 레귤러"/>
                <a:sym typeface="Tlab 돋움 레귤러"/>
              </a:rPr>
              <a:t>을 비교 분석</a:t>
            </a:r>
            <a:endParaRPr lang="en-US" altLang="ko-KR" sz="2400" spc="26" dirty="0" smtClean="0">
              <a:solidFill>
                <a:schemeClr val="bg1"/>
              </a:solidFill>
              <a:latin typeface="Tlab 돋움 레귤러"/>
              <a:ea typeface="Tlab 돋움 레귤러"/>
              <a:cs typeface="Tlab 돋움 레귤러"/>
              <a:sym typeface="Tlab 돋움 레귤러"/>
            </a:endParaRPr>
          </a:p>
          <a:p>
            <a:pPr>
              <a:lnSpc>
                <a:spcPts val="6032"/>
              </a:lnSpc>
            </a:pPr>
            <a:endParaRPr lang="en-US" altLang="ko-KR" sz="2400" spc="26" dirty="0" smtClean="0">
              <a:solidFill>
                <a:schemeClr val="bg1"/>
              </a:solidFill>
              <a:latin typeface="Tlab 돋움 레귤러"/>
              <a:ea typeface="Tlab 돋움 레귤러"/>
              <a:cs typeface="Tlab 돋움 레귤러"/>
              <a:sym typeface="Tlab 돋움 레귤러"/>
            </a:endParaRPr>
          </a:p>
        </p:txBody>
      </p:sp>
      <p:grpSp>
        <p:nvGrpSpPr>
          <p:cNvPr id="46" name="Group 2"/>
          <p:cNvGrpSpPr/>
          <p:nvPr/>
        </p:nvGrpSpPr>
        <p:grpSpPr>
          <a:xfrm>
            <a:off x="9829801" y="5923648"/>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pic>
        <p:nvPicPr>
          <p:cNvPr id="3" name="그림 2"/>
          <p:cNvPicPr>
            <a:picLocks noChangeAspect="1"/>
          </p:cNvPicPr>
          <p:nvPr/>
        </p:nvPicPr>
        <p:blipFill rotWithShape="1">
          <a:blip r:embed="rId3"/>
          <a:srcRect t="13938" r="50000" b="41659"/>
          <a:stretch/>
        </p:blipFill>
        <p:spPr>
          <a:xfrm>
            <a:off x="1017331" y="3238500"/>
            <a:ext cx="6444113" cy="3035416"/>
          </a:xfrm>
          <a:prstGeom prst="rect">
            <a:avLst/>
          </a:prstGeom>
        </p:spPr>
      </p:pic>
      <p:pic>
        <p:nvPicPr>
          <p:cNvPr id="4" name="그림 3"/>
          <p:cNvPicPr>
            <a:picLocks noChangeAspect="1"/>
          </p:cNvPicPr>
          <p:nvPr/>
        </p:nvPicPr>
        <p:blipFill rotWithShape="1">
          <a:blip r:embed="rId3"/>
          <a:srcRect l="50804" t="13456" b="40900"/>
          <a:stretch/>
        </p:blipFill>
        <p:spPr>
          <a:xfrm>
            <a:off x="1144561" y="7009444"/>
            <a:ext cx="6323039" cy="3111728"/>
          </a:xfrm>
          <a:prstGeom prst="rect">
            <a:avLst/>
          </a:prstGeom>
        </p:spPr>
      </p:pic>
      <p:sp>
        <p:nvSpPr>
          <p:cNvPr id="27" name="TextBox 7"/>
          <p:cNvSpPr txBox="1"/>
          <p:nvPr/>
        </p:nvSpPr>
        <p:spPr>
          <a:xfrm>
            <a:off x="2344606" y="2371507"/>
            <a:ext cx="1777225" cy="923330"/>
          </a:xfrm>
          <a:prstGeom prst="rect">
            <a:avLst/>
          </a:prstGeom>
        </p:spPr>
        <p:txBody>
          <a:bodyPr wrap="square" lIns="0" tIns="0" rIns="0" bIns="0" rtlCol="0" anchor="t">
            <a:spAutoFit/>
          </a:bodyPr>
          <a:lstStyle/>
          <a:p>
            <a:pPr algn="l">
              <a:lnSpc>
                <a:spcPts val="7199"/>
              </a:lnSpc>
            </a:pPr>
            <a:r>
              <a:rPr lang="ko-KR" altLang="en-US" sz="2400" b="1" spc="35" dirty="0" smtClean="0">
                <a:solidFill>
                  <a:srgbClr val="7E8DD7"/>
                </a:solidFill>
                <a:latin typeface="Tlab 돋움 레귤러 Bold"/>
                <a:ea typeface="Tlab 돋움 레귤러 Bold"/>
                <a:cs typeface="Tlab 돋움 레귤러 Bold"/>
                <a:sym typeface="Tlab 돋움 레귤러 Bold"/>
              </a:rPr>
              <a:t>방문자수</a:t>
            </a:r>
            <a:endParaRPr lang="en-US" sz="2400" b="1" spc="35" dirty="0">
              <a:solidFill>
                <a:srgbClr val="7E8DD7"/>
              </a:solidFill>
              <a:latin typeface="Tlab 돋움 레귤러 Bold"/>
              <a:ea typeface="Tlab 돋움 레귤러 Bold"/>
              <a:cs typeface="Tlab 돋움 레귤러 Bold"/>
              <a:sym typeface="Tlab 돋움 레귤러 Bold"/>
            </a:endParaRPr>
          </a:p>
        </p:txBody>
      </p:sp>
      <p:sp>
        <p:nvSpPr>
          <p:cNvPr id="28" name="TextBox 7"/>
          <p:cNvSpPr txBox="1"/>
          <p:nvPr/>
        </p:nvSpPr>
        <p:spPr>
          <a:xfrm>
            <a:off x="5412235" y="2371506"/>
            <a:ext cx="2682990" cy="923330"/>
          </a:xfrm>
          <a:prstGeom prst="rect">
            <a:avLst/>
          </a:prstGeom>
        </p:spPr>
        <p:txBody>
          <a:bodyPr wrap="square" lIns="0" tIns="0" rIns="0" bIns="0" rtlCol="0" anchor="t">
            <a:spAutoFit/>
          </a:bodyPr>
          <a:lstStyle/>
          <a:p>
            <a:pPr algn="l">
              <a:lnSpc>
                <a:spcPts val="7199"/>
              </a:lnSpc>
            </a:pPr>
            <a:r>
              <a:rPr lang="ko-KR" altLang="en-US" sz="2400" b="1" spc="35" dirty="0" err="1">
                <a:solidFill>
                  <a:srgbClr val="7E8DD7"/>
                </a:solidFill>
                <a:latin typeface="Tlab 돋움 레귤러 Bold"/>
                <a:ea typeface="Tlab 돋움 레귤러 Bold"/>
                <a:cs typeface="Tlab 돋움 레귤러 Bold"/>
                <a:sym typeface="Tlab 돋움 레귤러 Bold"/>
              </a:rPr>
              <a:t>관광소비액</a:t>
            </a:r>
            <a:endParaRPr lang="en-US" sz="2400" b="1" spc="35" dirty="0">
              <a:solidFill>
                <a:srgbClr val="7E8DD7"/>
              </a:solidFill>
              <a:latin typeface="Tlab 돋움 레귤러 Bold"/>
              <a:ea typeface="Tlab 돋움 레귤러 Bold"/>
              <a:cs typeface="Tlab 돋움 레귤러 Bold"/>
              <a:sym typeface="Tlab 돋움 레귤러 Bold"/>
            </a:endParaRPr>
          </a:p>
        </p:txBody>
      </p:sp>
      <p:sp>
        <p:nvSpPr>
          <p:cNvPr id="30" name="TextBox 7"/>
          <p:cNvSpPr txBox="1"/>
          <p:nvPr/>
        </p:nvSpPr>
        <p:spPr>
          <a:xfrm>
            <a:off x="1905000" y="6125170"/>
            <a:ext cx="2264653" cy="923330"/>
          </a:xfrm>
          <a:prstGeom prst="rect">
            <a:avLst/>
          </a:prstGeom>
        </p:spPr>
        <p:txBody>
          <a:bodyPr wrap="square" lIns="0" tIns="0" rIns="0" bIns="0" rtlCol="0" anchor="t">
            <a:spAutoFit/>
          </a:bodyPr>
          <a:lstStyle/>
          <a:p>
            <a:pPr algn="l">
              <a:lnSpc>
                <a:spcPts val="7199"/>
              </a:lnSpc>
            </a:pPr>
            <a:r>
              <a:rPr lang="ko-KR" altLang="en-US" sz="2400" b="1" spc="35" dirty="0" smtClean="0">
                <a:solidFill>
                  <a:srgbClr val="7E8DD7"/>
                </a:solidFill>
                <a:latin typeface="Tlab 돋움 레귤러 Bold"/>
                <a:ea typeface="Tlab 돋움 레귤러 Bold"/>
                <a:cs typeface="Tlab 돋움 레귤러 Bold"/>
                <a:sym typeface="Tlab 돋움 레귤러 Bold"/>
              </a:rPr>
              <a:t>숙박방문자비율</a:t>
            </a:r>
            <a:endParaRPr lang="en-US" sz="2400" b="1" spc="35" dirty="0">
              <a:solidFill>
                <a:srgbClr val="7E8DD7"/>
              </a:solidFill>
              <a:latin typeface="Tlab 돋움 레귤러 Bold"/>
              <a:ea typeface="Tlab 돋움 레귤러 Bold"/>
              <a:cs typeface="Tlab 돋움 레귤러 Bold"/>
              <a:sym typeface="Tlab 돋움 레귤러 Bold"/>
            </a:endParaRPr>
          </a:p>
        </p:txBody>
      </p:sp>
      <p:sp>
        <p:nvSpPr>
          <p:cNvPr id="31" name="TextBox 7"/>
          <p:cNvSpPr txBox="1"/>
          <p:nvPr/>
        </p:nvSpPr>
        <p:spPr>
          <a:xfrm>
            <a:off x="5316406" y="6171827"/>
            <a:ext cx="2264653" cy="923330"/>
          </a:xfrm>
          <a:prstGeom prst="rect">
            <a:avLst/>
          </a:prstGeom>
        </p:spPr>
        <p:txBody>
          <a:bodyPr wrap="square" lIns="0" tIns="0" rIns="0" bIns="0" rtlCol="0" anchor="t">
            <a:spAutoFit/>
          </a:bodyPr>
          <a:lstStyle/>
          <a:p>
            <a:pPr algn="l">
              <a:lnSpc>
                <a:spcPts val="7199"/>
              </a:lnSpc>
            </a:pPr>
            <a:r>
              <a:rPr lang="ko-KR" altLang="en-US" sz="2400" b="1" spc="35" dirty="0" smtClean="0">
                <a:solidFill>
                  <a:srgbClr val="7E8DD7"/>
                </a:solidFill>
                <a:latin typeface="Tlab 돋움 레귤러 Bold"/>
                <a:ea typeface="Tlab 돋움 레귤러 Bold"/>
                <a:cs typeface="Tlab 돋움 레귤러 Bold"/>
                <a:sym typeface="Tlab 돋움 레귤러 Bold"/>
              </a:rPr>
              <a:t>장기숙박비율</a:t>
            </a:r>
            <a:endParaRPr lang="en-US" sz="2400" b="1" spc="35" dirty="0">
              <a:solidFill>
                <a:srgbClr val="7E8DD7"/>
              </a:solidFill>
              <a:latin typeface="Tlab 돋움 레귤러 Bold"/>
              <a:ea typeface="Tlab 돋움 레귤러 Bold"/>
              <a:cs typeface="Tlab 돋움 레귤러 Bold"/>
              <a:sym typeface="Tlab 돋움 레귤러 Bold"/>
            </a:endParaRPr>
          </a:p>
        </p:txBody>
      </p:sp>
    </p:spTree>
    <p:extLst>
      <p:ext uri="{BB962C8B-B14F-4D97-AF65-F5344CB8AC3E}">
        <p14:creationId xmlns:p14="http://schemas.microsoft.com/office/powerpoint/2010/main" val="3665786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02</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1" y="1306830"/>
            <a:ext cx="8034883" cy="1184491"/>
          </a:xfrm>
          <a:prstGeom prst="rect">
            <a:avLst/>
          </a:prstGeom>
        </p:spPr>
        <p:txBody>
          <a:bodyPr wrap="square" lIns="0" tIns="0" rIns="0" bIns="0" rtlCol="0" anchor="t">
            <a:spAutoFit/>
          </a:bodyPr>
          <a:lstStyle/>
          <a:p>
            <a:pPr>
              <a:lnSpc>
                <a:spcPts val="10400"/>
              </a:lnSpc>
            </a:pPr>
            <a:r>
              <a:rPr lang="ko-KR" altLang="en-US" sz="4800" b="1" dirty="0" smtClean="0">
                <a:solidFill>
                  <a:srgbClr val="252525"/>
                </a:solidFill>
                <a:latin typeface="Tlab 돋움 레귤러 Bold"/>
                <a:ea typeface="Tlab 돋움 레귤러 Bold"/>
                <a:cs typeface="Tlab 돋움 레귤러 Bold"/>
                <a:sym typeface="Tlab 돋움 레귤러 Bold"/>
              </a:rPr>
              <a:t>주요 </a:t>
            </a:r>
            <a:r>
              <a:rPr lang="ko-KR" altLang="en-US" sz="4800" b="1" dirty="0" err="1" smtClean="0">
                <a:solidFill>
                  <a:srgbClr val="252525"/>
                </a:solidFill>
                <a:latin typeface="Tlab 돋움 레귤러 Bold"/>
                <a:ea typeface="Tlab 돋움 레귤러 Bold"/>
                <a:cs typeface="Tlab 돋움 레귤러 Bold"/>
                <a:sym typeface="Tlab 돋움 레귤러 Bold"/>
              </a:rPr>
              <a:t>관광요소간</a:t>
            </a:r>
            <a:r>
              <a:rPr lang="ko-KR" altLang="en-US" sz="4800" b="1" dirty="0" smtClean="0">
                <a:solidFill>
                  <a:srgbClr val="252525"/>
                </a:solidFill>
                <a:latin typeface="Tlab 돋움 레귤러 Bold"/>
                <a:ea typeface="Tlab 돋움 레귤러 Bold"/>
                <a:cs typeface="Tlab 돋움 레귤러 Bold"/>
                <a:sym typeface="Tlab 돋움 레귤러 Bold"/>
              </a:rPr>
              <a:t> 상관관계</a:t>
            </a:r>
            <a:endParaRPr lang="en-US" sz="4800" b="1" dirty="0">
              <a:solidFill>
                <a:srgbClr val="252525"/>
              </a:solidFill>
              <a:latin typeface="Tlab 돋움 레귤러 Bold"/>
              <a:ea typeface="Tlab 돋움 레귤러 Bold"/>
              <a:cs typeface="Tlab 돋움 레귤러 Bold"/>
              <a:sym typeface="Tlab 돋움 레귤러 Bold"/>
            </a:endParaRPr>
          </a:p>
        </p:txBody>
      </p:sp>
      <p:sp>
        <p:nvSpPr>
          <p:cNvPr id="45" name="TextBox 5"/>
          <p:cNvSpPr txBox="1"/>
          <p:nvPr/>
        </p:nvSpPr>
        <p:spPr>
          <a:xfrm>
            <a:off x="9982200" y="3394806"/>
            <a:ext cx="8151708" cy="3693319"/>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단기숙박하는 </a:t>
            </a:r>
            <a:r>
              <a:rPr lang="ko-KR" altLang="en-US" sz="2400" spc="26" dirty="0">
                <a:solidFill>
                  <a:schemeClr val="bg1"/>
                </a:solidFill>
                <a:latin typeface="Tlab 돋움 레귤러"/>
                <a:ea typeface="Tlab 돋움 레귤러"/>
                <a:cs typeface="Tlab 돋움 레귤러"/>
              </a:rPr>
              <a:t>방문자의 비율이 높을수록 전체 </a:t>
            </a:r>
            <a:r>
              <a:rPr lang="ko-KR" altLang="en-US" sz="2400" spc="26" dirty="0" err="1">
                <a:solidFill>
                  <a:schemeClr val="bg1"/>
                </a:solidFill>
                <a:latin typeface="Tlab 돋움 레귤러"/>
                <a:ea typeface="Tlab 돋움 레귤러"/>
                <a:cs typeface="Tlab 돋움 레귤러"/>
              </a:rPr>
              <a:t>숙박방문자</a:t>
            </a:r>
            <a:r>
              <a:rPr lang="ko-KR" altLang="en-US" sz="2400" spc="26" dirty="0">
                <a:solidFill>
                  <a:schemeClr val="bg1"/>
                </a:solidFill>
                <a:latin typeface="Tlab 돋움 레귤러"/>
                <a:ea typeface="Tlab 돋움 레귤러"/>
                <a:cs typeface="Tlab 돋움 레귤러"/>
              </a:rPr>
              <a:t> 비율도 높아지는 경향이 </a:t>
            </a:r>
            <a:r>
              <a:rPr lang="ko-KR" altLang="en-US" sz="2400" spc="26" dirty="0">
                <a:solidFill>
                  <a:schemeClr val="bg1"/>
                </a:solidFill>
                <a:latin typeface="Tlab 돋움 레귤러"/>
                <a:ea typeface="Tlab 돋움 레귤러"/>
                <a:cs typeface="Tlab 돋움 레귤러"/>
              </a:rPr>
              <a:t>있다</a:t>
            </a:r>
            <a:r>
              <a:rPr lang="en-US" altLang="ko-KR" sz="2400" spc="26" dirty="0">
                <a:solidFill>
                  <a:schemeClr val="bg1"/>
                </a:solidFill>
                <a:latin typeface="Tlab 돋움 레귤러"/>
                <a:ea typeface="Tlab 돋움 레귤러"/>
                <a:cs typeface="Tlab 돋움 레귤러"/>
              </a:rPr>
              <a:t>. </a:t>
            </a:r>
            <a:r>
              <a:rPr lang="ko-KR" altLang="en-US" sz="2400" spc="26" dirty="0">
                <a:solidFill>
                  <a:schemeClr val="bg1"/>
                </a:solidFill>
                <a:latin typeface="Tlab 돋움 레귤러"/>
                <a:ea typeface="Tlab 돋움 레귤러"/>
                <a:cs typeface="Tlab 돋움 레귤러"/>
              </a:rPr>
              <a:t>반면</a:t>
            </a:r>
            <a:r>
              <a:rPr lang="en-US" altLang="ko-KR"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장기숙박은</a:t>
            </a:r>
            <a:r>
              <a:rPr lang="ko-KR" altLang="en-US" sz="2400" spc="26" dirty="0">
                <a:solidFill>
                  <a:schemeClr val="bg1"/>
                </a:solidFill>
                <a:latin typeface="Tlab 돋움 레귤러"/>
                <a:ea typeface="Tlab 돋움 레귤러"/>
                <a:cs typeface="Tlab 돋움 레귤러"/>
              </a:rPr>
              <a:t> 전체 </a:t>
            </a:r>
            <a:r>
              <a:rPr lang="ko-KR" altLang="en-US" sz="2400" spc="26" dirty="0" err="1">
                <a:solidFill>
                  <a:schemeClr val="bg1"/>
                </a:solidFill>
                <a:latin typeface="Tlab 돋움 레귤러"/>
                <a:ea typeface="Tlab 돋움 레귤러"/>
                <a:cs typeface="Tlab 돋움 레귤러"/>
              </a:rPr>
              <a:t>숙박방문자</a:t>
            </a:r>
            <a:r>
              <a:rPr lang="ko-KR" altLang="en-US" sz="2400" spc="26" dirty="0">
                <a:solidFill>
                  <a:schemeClr val="bg1"/>
                </a:solidFill>
                <a:latin typeface="Tlab 돋움 레귤러"/>
                <a:ea typeface="Tlab 돋움 레귤러"/>
                <a:cs typeface="Tlab 돋움 레귤러"/>
              </a:rPr>
              <a:t> 패턴에 유의미한 영향을 미치지 않는다</a:t>
            </a:r>
            <a:r>
              <a:rPr lang="en-US" altLang="ko-KR" sz="2400" spc="26" dirty="0">
                <a:solidFill>
                  <a:schemeClr val="bg1"/>
                </a:solidFill>
                <a:latin typeface="Tlab 돋움 레귤러"/>
                <a:ea typeface="Tlab 돋움 레귤러"/>
                <a:cs typeface="Tlab 돋움 레귤러"/>
              </a:rPr>
              <a:t>. </a:t>
            </a:r>
            <a:endParaRPr lang="en-US" altLang="ko-KR" sz="2400" spc="26" dirty="0" smtClean="0">
              <a:solidFill>
                <a:schemeClr val="bg1"/>
              </a:solidFill>
              <a:latin typeface="Tlab 돋움 레귤러"/>
              <a:ea typeface="Tlab 돋움 레귤러"/>
              <a:cs typeface="Tlab 돋움 레귤러"/>
            </a:endParaRPr>
          </a:p>
          <a:p>
            <a:pPr marL="342900" indent="-342900">
              <a:lnSpc>
                <a:spcPct val="200000"/>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관광소비액은 </a:t>
            </a: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언급량</a:t>
            </a:r>
            <a:r>
              <a:rPr lang="en-US" altLang="ko-KR"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숙박일수</a:t>
            </a:r>
            <a:r>
              <a:rPr lang="en-US" altLang="ko-KR" sz="2400" spc="26" dirty="0">
                <a:solidFill>
                  <a:schemeClr val="bg1"/>
                </a:solidFill>
                <a:latin typeface="Tlab 돋움 레귤러"/>
                <a:ea typeface="Tlab 돋움 레귤러"/>
                <a:cs typeface="Tlab 돋움 레귤러"/>
              </a:rPr>
              <a:t>, </a:t>
            </a:r>
            <a:r>
              <a:rPr lang="ko-KR" altLang="en-US" sz="2400" spc="26" dirty="0">
                <a:solidFill>
                  <a:schemeClr val="bg1"/>
                </a:solidFill>
                <a:latin typeface="Tlab 돋움 레귤러"/>
                <a:ea typeface="Tlab 돋움 레귤러"/>
                <a:cs typeface="Tlab 돋움 레귤러"/>
              </a:rPr>
              <a:t>장기숙박비율 과 약한 양의 상관관계를 가진다</a:t>
            </a:r>
            <a:r>
              <a:rPr lang="en-US" altLang="ko-KR" sz="2400" spc="26" dirty="0">
                <a:solidFill>
                  <a:schemeClr val="bg1"/>
                </a:solidFill>
                <a:latin typeface="Tlab 돋움 레귤러"/>
                <a:ea typeface="Tlab 돋움 레귤러"/>
                <a:cs typeface="Tlab 돋움 레귤러"/>
              </a:rPr>
              <a:t>. </a:t>
            </a:r>
            <a:endParaRPr lang="en-US" altLang="ko-KR" spc="26" dirty="0">
              <a:solidFill>
                <a:schemeClr val="bg1"/>
              </a:solidFill>
              <a:latin typeface="Tlab 돋움 레귤러"/>
              <a:ea typeface="Tlab 돋움 레귤러"/>
              <a:cs typeface="Tlab 돋움 레귤러"/>
            </a:endParaRPr>
          </a:p>
        </p:txBody>
      </p:sp>
      <p:grpSp>
        <p:nvGrpSpPr>
          <p:cNvPr id="46" name="Group 2"/>
          <p:cNvGrpSpPr/>
          <p:nvPr/>
        </p:nvGrpSpPr>
        <p:grpSpPr>
          <a:xfrm>
            <a:off x="9966961" y="5150069"/>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pic>
        <p:nvPicPr>
          <p:cNvPr id="2" name="그림 1"/>
          <p:cNvPicPr>
            <a:picLocks noChangeAspect="1"/>
          </p:cNvPicPr>
          <p:nvPr/>
        </p:nvPicPr>
        <p:blipFill>
          <a:blip r:embed="rId3"/>
          <a:stretch>
            <a:fillRect/>
          </a:stretch>
        </p:blipFill>
        <p:spPr>
          <a:xfrm>
            <a:off x="838822" y="2766007"/>
            <a:ext cx="7116851" cy="6324670"/>
          </a:xfrm>
          <a:prstGeom prst="rect">
            <a:avLst/>
          </a:prstGeom>
        </p:spPr>
      </p:pic>
      <p:sp>
        <p:nvSpPr>
          <p:cNvPr id="22" name="TextBox 4"/>
          <p:cNvSpPr txBox="1"/>
          <p:nvPr/>
        </p:nvSpPr>
        <p:spPr>
          <a:xfrm>
            <a:off x="9982200" y="2304438"/>
            <a:ext cx="4709159" cy="923138"/>
          </a:xfrm>
          <a:prstGeom prst="rect">
            <a:avLst/>
          </a:prstGeom>
        </p:spPr>
        <p:txBody>
          <a:bodyPr wrap="square" lIns="0" tIns="0" rIns="0" bIns="0" rtlCol="0" anchor="t">
            <a:spAutoFit/>
          </a:bodyPr>
          <a:lstStyle/>
          <a:p>
            <a:pPr>
              <a:lnSpc>
                <a:spcPct val="150000"/>
              </a:lnSpc>
            </a:pPr>
            <a:r>
              <a:rPr lang="ko-KR" altLang="en-US" sz="3999" b="1" spc="231" dirty="0" smtClean="0">
                <a:solidFill>
                  <a:srgbClr val="98A9FF"/>
                </a:solidFill>
                <a:latin typeface="Tlab 돋움 레귤러 Bold"/>
                <a:ea typeface="Tlab 돋움 레귤러 Bold"/>
                <a:cs typeface="Tlab 돋움 레귤러 Bold"/>
                <a:sym typeface="Tlab 돋움 레귤러 Bold"/>
              </a:rPr>
              <a:t>주요 상관관계 해석</a:t>
            </a:r>
            <a:endParaRPr lang="en-US" sz="3200" b="1" spc="231" dirty="0">
              <a:solidFill>
                <a:srgbClr val="98A9FF"/>
              </a:solidFill>
              <a:latin typeface="Tlab 돋움 레귤러 Bold"/>
              <a:ea typeface="Tlab 돋움 레귤러 Bold"/>
              <a:cs typeface="Tlab 돋움 레귤러 Bold"/>
              <a:sym typeface="Tlab 돋움 레귤러 Bold"/>
            </a:endParaRPr>
          </a:p>
        </p:txBody>
      </p:sp>
      <p:sp>
        <p:nvSpPr>
          <p:cNvPr id="23" name="Freeform 3"/>
          <p:cNvSpPr/>
          <p:nvPr/>
        </p:nvSpPr>
        <p:spPr>
          <a:xfrm>
            <a:off x="10119361" y="7502712"/>
            <a:ext cx="7110540" cy="1360842"/>
          </a:xfrm>
          <a:custGeom>
            <a:avLst/>
            <a:gdLst/>
            <a:ahLst/>
            <a:cxnLst/>
            <a:rect l="l" t="t" r="r" b="b"/>
            <a:pathLst>
              <a:path w="1872735" h="358411">
                <a:moveTo>
                  <a:pt x="1669535" y="0"/>
                </a:moveTo>
                <a:cubicBezTo>
                  <a:pt x="1781759" y="0"/>
                  <a:pt x="1872735" y="80233"/>
                  <a:pt x="1872735" y="179206"/>
                </a:cubicBezTo>
                <a:cubicBezTo>
                  <a:pt x="1872735" y="278178"/>
                  <a:pt x="1781759" y="358411"/>
                  <a:pt x="1669535" y="358411"/>
                </a:cubicBezTo>
                <a:lnTo>
                  <a:pt x="203200" y="358411"/>
                </a:lnTo>
                <a:cubicBezTo>
                  <a:pt x="90976" y="358411"/>
                  <a:pt x="0" y="278178"/>
                  <a:pt x="0" y="179206"/>
                </a:cubicBezTo>
                <a:cubicBezTo>
                  <a:pt x="0" y="80233"/>
                  <a:pt x="90976" y="0"/>
                  <a:pt x="203200" y="0"/>
                </a:cubicBezTo>
                <a:close/>
              </a:path>
            </a:pathLst>
          </a:custGeom>
          <a:solidFill>
            <a:srgbClr val="000000">
              <a:alpha val="0"/>
            </a:srgbClr>
          </a:solidFill>
          <a:ln w="38100" cap="sq">
            <a:solidFill>
              <a:srgbClr val="6274CF"/>
            </a:solidFill>
            <a:prstDash val="solid"/>
            <a:miter/>
          </a:ln>
        </p:spPr>
      </p:sp>
      <p:sp>
        <p:nvSpPr>
          <p:cNvPr id="7" name="직사각형 6"/>
          <p:cNvSpPr/>
          <p:nvPr/>
        </p:nvSpPr>
        <p:spPr>
          <a:xfrm>
            <a:off x="10804316" y="7546401"/>
            <a:ext cx="6324600" cy="1125629"/>
          </a:xfrm>
          <a:prstGeom prst="rect">
            <a:avLst/>
          </a:prstGeom>
        </p:spPr>
        <p:txBody>
          <a:bodyPr wrap="square">
            <a:spAutoFit/>
          </a:bodyPr>
          <a:lstStyle/>
          <a:p>
            <a:pPr>
              <a:lnSpc>
                <a:spcPct val="200000"/>
              </a:lnSpc>
            </a:pPr>
            <a:r>
              <a:rPr lang="ko-KR" altLang="en-US" spc="26" dirty="0">
                <a:solidFill>
                  <a:schemeClr val="bg1"/>
                </a:solidFill>
                <a:latin typeface="Tlab 돋움 레귤러"/>
                <a:ea typeface="Tlab 돋움 레귤러"/>
                <a:cs typeface="Tlab 돋움 레귤러"/>
              </a:rPr>
              <a:t>따라서 </a:t>
            </a:r>
            <a:r>
              <a:rPr lang="ko-KR" altLang="en-US" spc="26" dirty="0" err="1">
                <a:solidFill>
                  <a:schemeClr val="bg1"/>
                </a:solidFill>
                <a:latin typeface="Tlab 돋움 레귤러"/>
                <a:ea typeface="Tlab 돋움 레귤러"/>
                <a:cs typeface="Tlab 돋움 레귤러"/>
              </a:rPr>
              <a:t>장기숙박</a:t>
            </a:r>
            <a:r>
              <a:rPr lang="ko-KR" altLang="en-US" spc="26" dirty="0">
                <a:solidFill>
                  <a:schemeClr val="bg1"/>
                </a:solidFill>
                <a:latin typeface="Tlab 돋움 레귤러"/>
                <a:ea typeface="Tlab 돋움 레귤러"/>
                <a:cs typeface="Tlab 돋움 레귤러"/>
              </a:rPr>
              <a:t> 성격의 </a:t>
            </a:r>
            <a:r>
              <a:rPr lang="ko-KR" altLang="en-US" spc="26" dirty="0" err="1">
                <a:solidFill>
                  <a:schemeClr val="bg1"/>
                </a:solidFill>
                <a:latin typeface="Tlab 돋움 레귤러"/>
                <a:ea typeface="Tlab 돋움 레귤러"/>
                <a:cs typeface="Tlab 돋움 레귤러"/>
              </a:rPr>
              <a:t>워케이션</a:t>
            </a:r>
            <a:r>
              <a:rPr lang="ko-KR" altLang="en-US" spc="26" dirty="0">
                <a:solidFill>
                  <a:schemeClr val="bg1"/>
                </a:solidFill>
                <a:latin typeface="Tlab 돋움 레귤러"/>
                <a:ea typeface="Tlab 돋움 레귤러"/>
                <a:cs typeface="Tlab 돋움 레귤러"/>
              </a:rPr>
              <a:t> 활성화가 지역관광활성화에 영향을 미치는 것으로 해석할 수 있다</a:t>
            </a:r>
            <a:r>
              <a:rPr lang="en-US" altLang="ko-KR" spc="26" dirty="0">
                <a:solidFill>
                  <a:schemeClr val="bg1"/>
                </a:solidFill>
                <a:latin typeface="Tlab 돋움 레귤러"/>
                <a:ea typeface="Tlab 돋움 레귤러"/>
                <a:cs typeface="Tlab 돋움 레귤러"/>
              </a:rPr>
              <a:t>.</a:t>
            </a:r>
            <a:endParaRPr lang="en-US" altLang="ko-KR" spc="26" dirty="0">
              <a:solidFill>
                <a:schemeClr val="bg1"/>
              </a:solidFill>
              <a:latin typeface="Tlab 돋움 레귤러"/>
              <a:ea typeface="Tlab 돋움 레귤러"/>
              <a:cs typeface="Tlab 돋움 레귤러"/>
            </a:endParaRPr>
          </a:p>
        </p:txBody>
      </p:sp>
      <p:sp>
        <p:nvSpPr>
          <p:cNvPr id="8" name="직사각형 7"/>
          <p:cNvSpPr/>
          <p:nvPr/>
        </p:nvSpPr>
        <p:spPr>
          <a:xfrm>
            <a:off x="1372315" y="9090677"/>
            <a:ext cx="7728319" cy="954107"/>
          </a:xfrm>
          <a:prstGeom prst="rect">
            <a:avLst/>
          </a:prstGeom>
        </p:spPr>
        <p:txBody>
          <a:bodyPr wrap="square">
            <a:spAutoFit/>
          </a:bodyPr>
          <a:lstStyle/>
          <a:p>
            <a:pPr>
              <a:lnSpc>
                <a:spcPct val="200000"/>
              </a:lnSpc>
            </a:pPr>
            <a:r>
              <a:rPr lang="en-US" altLang="ko-KR" sz="1400" spc="26" dirty="0" smtClean="0">
                <a:latin typeface="Tlab 돋움 레귤러"/>
                <a:ea typeface="Tlab 돋움 레귤러"/>
                <a:cs typeface="Tlab 돋움 레귤러"/>
              </a:rPr>
              <a:t>* </a:t>
            </a:r>
            <a:r>
              <a:rPr lang="ko-KR" altLang="en-US" sz="1400" spc="26" dirty="0" err="1" smtClean="0">
                <a:latin typeface="Tlab 돋움 레귤러"/>
                <a:ea typeface="Tlab 돋움 레귤러"/>
                <a:cs typeface="Tlab 돋움 레귤러"/>
              </a:rPr>
              <a:t>주요관광요소（방문자수</a:t>
            </a:r>
            <a:r>
              <a:rPr lang="en-US" altLang="ko-KR" sz="1400" spc="26" dirty="0">
                <a:latin typeface="Tlab 돋움 레귤러"/>
                <a:ea typeface="Tlab 돋움 레귤러"/>
                <a:cs typeface="Tlab 돋움 레귤러"/>
              </a:rPr>
              <a:t>, </a:t>
            </a:r>
            <a:r>
              <a:rPr lang="ko-KR" altLang="en-US" sz="1400" spc="26" dirty="0" err="1">
                <a:latin typeface="Tlab 돋움 레귤러"/>
                <a:ea typeface="Tlab 돋움 레귤러"/>
                <a:cs typeface="Tlab 돋움 레귤러"/>
              </a:rPr>
              <a:t>관광소비액</a:t>
            </a:r>
            <a:r>
              <a:rPr lang="en-US" altLang="ko-KR" sz="1400" spc="26" dirty="0">
                <a:latin typeface="Tlab 돋움 레귤러"/>
                <a:ea typeface="Tlab 돋움 레귤러"/>
                <a:cs typeface="Tlab 돋움 레귤러"/>
              </a:rPr>
              <a:t>, </a:t>
            </a:r>
            <a:r>
              <a:rPr lang="ko-KR" altLang="en-US" sz="1400" spc="26" dirty="0">
                <a:latin typeface="Tlab 돋움 레귤러"/>
                <a:ea typeface="Tlab 돋움 레귤러"/>
                <a:cs typeface="Tlab 돋움 레귤러"/>
              </a:rPr>
              <a:t>숙박방문자비율</a:t>
            </a:r>
            <a:r>
              <a:rPr lang="en-US" altLang="ko-KR" sz="1400" spc="26" dirty="0">
                <a:latin typeface="Tlab 돋움 레귤러"/>
                <a:ea typeface="Tlab 돋움 레귤러"/>
                <a:cs typeface="Tlab 돋움 레귤러"/>
              </a:rPr>
              <a:t>, </a:t>
            </a:r>
            <a:r>
              <a:rPr lang="ko-KR" altLang="en-US" sz="1400" spc="26" dirty="0">
                <a:latin typeface="Tlab 돋움 레귤러"/>
                <a:ea typeface="Tlab 돋움 레귤러"/>
                <a:cs typeface="Tlab 돋움 레귤러"/>
              </a:rPr>
              <a:t>평균 </a:t>
            </a:r>
            <a:r>
              <a:rPr lang="ko-KR" altLang="en-US" sz="1400" spc="26" dirty="0" err="1">
                <a:latin typeface="Tlab 돋움 레귤러"/>
                <a:ea typeface="Tlab 돋움 레귤러"/>
                <a:cs typeface="Tlab 돋움 레귤러"/>
              </a:rPr>
              <a:t>숙박일수</a:t>
            </a:r>
            <a:r>
              <a:rPr lang="en-US" altLang="ko-KR" sz="1400" spc="26" dirty="0">
                <a:latin typeface="Tlab 돋움 레귤러"/>
                <a:ea typeface="Tlab 돋움 레귤러"/>
                <a:cs typeface="Tlab 돋움 레귤러"/>
              </a:rPr>
              <a:t>, </a:t>
            </a:r>
            <a:r>
              <a:rPr lang="ko-KR" altLang="en-US" sz="1400" spc="26" dirty="0">
                <a:latin typeface="Tlab 돋움 레귤러"/>
                <a:ea typeface="Tlab 돋움 레귤러"/>
                <a:cs typeface="Tlab 돋움 레귤러"/>
              </a:rPr>
              <a:t>단기숙박비율</a:t>
            </a:r>
            <a:r>
              <a:rPr lang="en-US" altLang="ko-KR" sz="1400" spc="26" dirty="0">
                <a:latin typeface="Tlab 돋움 레귤러"/>
                <a:ea typeface="Tlab 돋움 레귤러"/>
                <a:cs typeface="Tlab 돋움 레귤러"/>
              </a:rPr>
              <a:t>, </a:t>
            </a:r>
            <a:endParaRPr lang="en-US" altLang="ko-KR" sz="1400" spc="26" dirty="0" smtClean="0">
              <a:latin typeface="Tlab 돋움 레귤러"/>
              <a:ea typeface="Tlab 돋움 레귤러"/>
              <a:cs typeface="Tlab 돋움 레귤러"/>
            </a:endParaRPr>
          </a:p>
          <a:p>
            <a:pPr>
              <a:lnSpc>
                <a:spcPct val="200000"/>
              </a:lnSpc>
            </a:pPr>
            <a:r>
              <a:rPr lang="ko-KR" altLang="en-US" sz="1400" spc="26" dirty="0" smtClean="0">
                <a:latin typeface="Tlab 돋움 레귤러"/>
                <a:ea typeface="Tlab 돋움 레귤러"/>
                <a:cs typeface="Tlab 돋움 레귤러"/>
              </a:rPr>
              <a:t>장기숙박비율</a:t>
            </a:r>
            <a:r>
              <a:rPr lang="en-US" altLang="ko-KR" sz="1400" spc="26" dirty="0">
                <a:latin typeface="Tlab 돋움 레귤러"/>
                <a:ea typeface="Tlab 돋움 레귤러"/>
                <a:cs typeface="Tlab 돋움 레귤러"/>
              </a:rPr>
              <a:t>, </a:t>
            </a:r>
            <a:r>
              <a:rPr lang="ko-KR" altLang="en-US" sz="1400" spc="26" dirty="0" err="1" smtClean="0">
                <a:latin typeface="Tlab 돋움 레귤러"/>
                <a:ea typeface="Tlab 돋움 레귤러"/>
                <a:cs typeface="Tlab 돋움 레귤러"/>
              </a:rPr>
              <a:t>체류시간）와</a:t>
            </a:r>
            <a:r>
              <a:rPr lang="ko-KR" altLang="en-US" sz="1400" spc="26" dirty="0" smtClean="0">
                <a:latin typeface="Tlab 돋움 레귤러"/>
                <a:ea typeface="Tlab 돋움 레귤러"/>
                <a:cs typeface="Tlab 돋움 레귤러"/>
              </a:rPr>
              <a:t> </a:t>
            </a:r>
            <a:r>
              <a:rPr lang="ko-KR" altLang="en-US" sz="1400" spc="26" dirty="0" err="1" smtClean="0">
                <a:latin typeface="Tlab 돋움 레귤러"/>
                <a:ea typeface="Tlab 돋움 레귤러"/>
                <a:cs typeface="Tlab 돋움 레귤러"/>
              </a:rPr>
              <a:t>워케이션</a:t>
            </a:r>
            <a:r>
              <a:rPr lang="ko-KR" altLang="en-US" sz="1400" spc="26" dirty="0" smtClean="0">
                <a:latin typeface="Tlab 돋움 레귤러"/>
                <a:ea typeface="Tlab 돋움 레귤러"/>
                <a:cs typeface="Tlab 돋움 레귤러"/>
              </a:rPr>
              <a:t> </a:t>
            </a:r>
            <a:r>
              <a:rPr lang="ko-KR" altLang="en-US" sz="1400" spc="26" dirty="0" err="1">
                <a:latin typeface="Tlab 돋움 레귤러"/>
                <a:ea typeface="Tlab 돋움 레귤러"/>
                <a:cs typeface="Tlab 돋움 레귤러"/>
              </a:rPr>
              <a:t>언급량</a:t>
            </a:r>
            <a:r>
              <a:rPr lang="ko-KR" altLang="en-US" sz="1400" spc="26" dirty="0">
                <a:latin typeface="Tlab 돋움 레귤러"/>
                <a:ea typeface="Tlab 돋움 레귤러"/>
                <a:cs typeface="Tlab 돋움 레귤러"/>
              </a:rPr>
              <a:t> 간의 상관관계를 나타내는 </a:t>
            </a:r>
            <a:r>
              <a:rPr lang="ko-KR" altLang="en-US" sz="1400" spc="26" dirty="0" err="1" smtClean="0">
                <a:latin typeface="Tlab 돋움 레귤러"/>
                <a:ea typeface="Tlab 돋움 레귤러"/>
                <a:cs typeface="Tlab 돋움 레귤러"/>
              </a:rPr>
              <a:t>히트맵</a:t>
            </a:r>
            <a:r>
              <a:rPr lang="en-US" altLang="ko-KR" sz="1400" spc="26" dirty="0" smtClean="0">
                <a:latin typeface="Tlab 돋움 레귤러"/>
                <a:ea typeface="Tlab 돋움 레귤러"/>
                <a:cs typeface="Tlab 돋움 레귤러"/>
              </a:rPr>
              <a:t> </a:t>
            </a:r>
            <a:endParaRPr lang="en-US" altLang="ko-KR" sz="1400" spc="26" dirty="0">
              <a:latin typeface="Tlab 돋움 레귤러"/>
              <a:ea typeface="Tlab 돋움 레귤러"/>
              <a:cs typeface="Tlab 돋움 레귤러"/>
            </a:endParaRPr>
          </a:p>
        </p:txBody>
      </p:sp>
    </p:spTree>
    <p:extLst>
      <p:ext uri="{BB962C8B-B14F-4D97-AF65-F5344CB8AC3E}">
        <p14:creationId xmlns:p14="http://schemas.microsoft.com/office/powerpoint/2010/main" val="38089236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48964"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03</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1" y="1306830"/>
            <a:ext cx="8034883" cy="1184491"/>
          </a:xfrm>
          <a:prstGeom prst="rect">
            <a:avLst/>
          </a:prstGeom>
        </p:spPr>
        <p:txBody>
          <a:bodyPr wrap="square" lIns="0" tIns="0" rIns="0" bIns="0" rtlCol="0" anchor="t">
            <a:spAutoFit/>
          </a:bodyPr>
          <a:lstStyle/>
          <a:p>
            <a:pPr>
              <a:lnSpc>
                <a:spcPts val="10400"/>
              </a:lnSpc>
            </a:pPr>
            <a:r>
              <a:rPr lang="ko-KR" altLang="en-US" sz="4800" b="1" dirty="0" err="1" smtClean="0">
                <a:solidFill>
                  <a:srgbClr val="252525"/>
                </a:solidFill>
                <a:latin typeface="Tlab 돋움 레귤러 Bold"/>
                <a:ea typeface="Tlab 돋움 레귤러 Bold"/>
                <a:cs typeface="Tlab 돋움 레귤러 Bold"/>
                <a:sym typeface="Tlab 돋움 레귤러 Bold"/>
              </a:rPr>
              <a:t>여행유형</a:t>
            </a:r>
            <a:r>
              <a:rPr lang="ko-KR" altLang="en-US" sz="4800" b="1" dirty="0" smtClean="0">
                <a:solidFill>
                  <a:srgbClr val="252525"/>
                </a:solidFill>
                <a:latin typeface="Tlab 돋움 레귤러 Bold"/>
                <a:ea typeface="Tlab 돋움 레귤러 Bold"/>
                <a:cs typeface="Tlab 돋움 레귤러 Bold"/>
                <a:sym typeface="Tlab 돋움 레귤러 Bold"/>
              </a:rPr>
              <a:t> </a:t>
            </a:r>
            <a:r>
              <a:rPr lang="ko-KR" altLang="en-US" sz="4800" b="1" dirty="0" err="1" smtClean="0">
                <a:solidFill>
                  <a:srgbClr val="252525"/>
                </a:solidFill>
                <a:latin typeface="Tlab 돋움 레귤러 Bold"/>
                <a:ea typeface="Tlab 돋움 레귤러 Bold"/>
                <a:cs typeface="Tlab 돋움 레귤러 Bold"/>
                <a:sym typeface="Tlab 돋움 레귤러 Bold"/>
              </a:rPr>
              <a:t>언급량</a:t>
            </a:r>
            <a:r>
              <a:rPr lang="ko-KR" altLang="en-US" sz="4800" b="1" dirty="0" smtClean="0">
                <a:solidFill>
                  <a:srgbClr val="252525"/>
                </a:solidFill>
                <a:latin typeface="Tlab 돋움 레귤러 Bold"/>
                <a:ea typeface="Tlab 돋움 레귤러 Bold"/>
                <a:cs typeface="Tlab 돋움 레귤러 Bold"/>
                <a:sym typeface="Tlab 돋움 레귤러 Bold"/>
              </a:rPr>
              <a:t> 상관관계</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829801" y="6432147"/>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pic>
        <p:nvPicPr>
          <p:cNvPr id="3" name="그림 2"/>
          <p:cNvPicPr>
            <a:picLocks noChangeAspect="1"/>
          </p:cNvPicPr>
          <p:nvPr/>
        </p:nvPicPr>
        <p:blipFill>
          <a:blip r:embed="rId3"/>
          <a:stretch>
            <a:fillRect/>
          </a:stretch>
        </p:blipFill>
        <p:spPr>
          <a:xfrm>
            <a:off x="914400" y="2558343"/>
            <a:ext cx="7333047" cy="6498550"/>
          </a:xfrm>
          <a:prstGeom prst="rect">
            <a:avLst/>
          </a:prstGeom>
        </p:spPr>
      </p:pic>
      <p:sp>
        <p:nvSpPr>
          <p:cNvPr id="4" name="직사각형 3"/>
          <p:cNvSpPr/>
          <p:nvPr/>
        </p:nvSpPr>
        <p:spPr>
          <a:xfrm>
            <a:off x="1676400" y="8991080"/>
            <a:ext cx="6179135" cy="954107"/>
          </a:xfrm>
          <a:prstGeom prst="rect">
            <a:avLst/>
          </a:prstGeom>
        </p:spPr>
        <p:txBody>
          <a:bodyPr wrap="square">
            <a:spAutoFit/>
          </a:bodyPr>
          <a:lstStyle/>
          <a:p>
            <a:pPr>
              <a:lnSpc>
                <a:spcPct val="200000"/>
              </a:lnSpc>
            </a:pPr>
            <a:r>
              <a:rPr lang="en-US" altLang="ko-KR" sz="1400" spc="26" dirty="0" smtClean="0">
                <a:latin typeface="Tlab 돋움 레귤러"/>
                <a:ea typeface="Tlab 돋움 레귤러"/>
                <a:cs typeface="Tlab 돋움 레귤러"/>
              </a:rPr>
              <a:t>* 2024</a:t>
            </a:r>
            <a:r>
              <a:rPr lang="ko-KR" altLang="en-US" sz="1400" spc="26" dirty="0">
                <a:latin typeface="Tlab 돋움 레귤러"/>
                <a:ea typeface="Tlab 돋움 레귤러"/>
                <a:cs typeface="Tlab 돋움 레귤러"/>
              </a:rPr>
              <a:t>년 제주</a:t>
            </a:r>
            <a:r>
              <a:rPr lang="en-US" altLang="ko-KR" sz="1400" spc="26" dirty="0">
                <a:latin typeface="Tlab 돋움 레귤러"/>
                <a:ea typeface="Tlab 돋움 레귤러"/>
                <a:cs typeface="Tlab 돋움 레귤러"/>
              </a:rPr>
              <a:t>, </a:t>
            </a:r>
            <a:r>
              <a:rPr lang="ko-KR" altLang="en-US" sz="1400" spc="26" dirty="0">
                <a:latin typeface="Tlab 돋움 레귤러"/>
                <a:ea typeface="Tlab 돋움 레귤러"/>
                <a:cs typeface="Tlab 돋움 레귤러"/>
              </a:rPr>
              <a:t>강원</a:t>
            </a:r>
            <a:r>
              <a:rPr lang="en-US" altLang="ko-KR" sz="1400" spc="26" dirty="0">
                <a:latin typeface="Tlab 돋움 레귤러"/>
                <a:ea typeface="Tlab 돋움 레귤러"/>
                <a:cs typeface="Tlab 돋움 레귤러"/>
              </a:rPr>
              <a:t>, </a:t>
            </a:r>
            <a:r>
              <a:rPr lang="ko-KR" altLang="en-US" sz="1400" spc="26" dirty="0">
                <a:latin typeface="Tlab 돋움 레귤러"/>
                <a:ea typeface="Tlab 돋움 레귤러"/>
                <a:cs typeface="Tlab 돋움 레귤러"/>
              </a:rPr>
              <a:t>서울</a:t>
            </a:r>
            <a:r>
              <a:rPr lang="en-US" altLang="ko-KR" sz="1400" spc="26" dirty="0">
                <a:latin typeface="Tlab 돋움 레귤러"/>
                <a:ea typeface="Tlab 돋움 레귤러"/>
                <a:cs typeface="Tlab 돋움 레귤러"/>
              </a:rPr>
              <a:t>, </a:t>
            </a:r>
            <a:r>
              <a:rPr lang="ko-KR" altLang="en-US" sz="1400" spc="26" dirty="0">
                <a:latin typeface="Tlab 돋움 레귤러"/>
                <a:ea typeface="Tlab 돋움 레귤러"/>
                <a:cs typeface="Tlab 돋움 레귤러"/>
              </a:rPr>
              <a:t>부산</a:t>
            </a:r>
            <a:r>
              <a:rPr lang="en-US" altLang="ko-KR" sz="1400" spc="26" dirty="0">
                <a:latin typeface="Tlab 돋움 레귤러"/>
                <a:ea typeface="Tlab 돋움 레귤러"/>
                <a:cs typeface="Tlab 돋움 레귤러"/>
              </a:rPr>
              <a:t>, </a:t>
            </a:r>
            <a:r>
              <a:rPr lang="ko-KR" altLang="en-US" sz="1400" spc="26" dirty="0">
                <a:latin typeface="Tlab 돋움 레귤러"/>
                <a:ea typeface="Tlab 돋움 레귤러"/>
                <a:cs typeface="Tlab 돋움 레귤러"/>
              </a:rPr>
              <a:t>경기 전체 지역의  </a:t>
            </a:r>
            <a:r>
              <a:rPr lang="ko-KR" altLang="en-US" sz="1400" spc="26" dirty="0" err="1" smtClean="0">
                <a:latin typeface="Tlab 돋움 레귤러"/>
                <a:ea typeface="Tlab 돋움 레귤러"/>
                <a:cs typeface="Tlab 돋움 레귤러"/>
              </a:rPr>
              <a:t>여행유형</a:t>
            </a:r>
            <a:r>
              <a:rPr lang="en-US" altLang="ko-KR" sz="1400" spc="26" dirty="0" smtClean="0">
                <a:latin typeface="Tlab 돋움 레귤러"/>
                <a:ea typeface="Tlab 돋움 레귤러"/>
                <a:cs typeface="Tlab 돋움 레귤러"/>
              </a:rPr>
              <a:t>(</a:t>
            </a:r>
            <a:r>
              <a:rPr lang="ko-KR" altLang="en-US" sz="1400" spc="26" dirty="0" smtClean="0">
                <a:latin typeface="Tlab 돋움 레귤러"/>
                <a:ea typeface="Tlab 돋움 레귤러"/>
                <a:cs typeface="Tlab 돋움 레귤러"/>
              </a:rPr>
              <a:t>쇼핑</a:t>
            </a:r>
            <a:r>
              <a:rPr lang="en-US" altLang="ko-KR" sz="1400" spc="26" dirty="0" smtClean="0">
                <a:latin typeface="Tlab 돋움 레귤러"/>
                <a:ea typeface="Tlab 돋움 레귤러"/>
                <a:cs typeface="Tlab 돋움 레귤러"/>
              </a:rPr>
              <a:t>,</a:t>
            </a:r>
            <a:r>
              <a:rPr lang="ko-KR" altLang="en-US" sz="1400" spc="26" dirty="0" smtClean="0">
                <a:latin typeface="Tlab 돋움 레귤러"/>
                <a:ea typeface="Tlab 돋움 레귤러"/>
                <a:cs typeface="Tlab 돋움 레귤러"/>
              </a:rPr>
              <a:t>숙박</a:t>
            </a:r>
            <a:r>
              <a:rPr lang="en-US" altLang="ko-KR" sz="1400" spc="26" dirty="0" smtClean="0">
                <a:latin typeface="Tlab 돋움 레귤러"/>
                <a:ea typeface="Tlab 돋움 레귤러"/>
                <a:cs typeface="Tlab 돋움 레귤러"/>
              </a:rPr>
              <a:t>,</a:t>
            </a:r>
            <a:r>
              <a:rPr lang="ko-KR" altLang="en-US" sz="1400" spc="26" dirty="0" smtClean="0">
                <a:latin typeface="Tlab 돋움 레귤러"/>
                <a:ea typeface="Tlab 돋움 레귤러"/>
                <a:cs typeface="Tlab 돋움 레귤러"/>
              </a:rPr>
              <a:t>음식</a:t>
            </a:r>
            <a:r>
              <a:rPr lang="en-US" altLang="ko-KR" sz="1400" spc="26" dirty="0" smtClean="0">
                <a:latin typeface="Tlab 돋움 레귤러"/>
                <a:ea typeface="Tlab 돋움 레귤러"/>
                <a:cs typeface="Tlab 돋움 레귤러"/>
              </a:rPr>
              <a:t>,</a:t>
            </a:r>
          </a:p>
          <a:p>
            <a:pPr>
              <a:lnSpc>
                <a:spcPct val="200000"/>
              </a:lnSpc>
            </a:pPr>
            <a:r>
              <a:rPr lang="ko-KR" altLang="en-US" sz="1400" spc="26" dirty="0" smtClean="0">
                <a:latin typeface="Tlab 돋움 레귤러"/>
                <a:ea typeface="Tlab 돋움 레귤러"/>
                <a:cs typeface="Tlab 돋움 레귤러"/>
              </a:rPr>
              <a:t>관광</a:t>
            </a:r>
            <a:r>
              <a:rPr lang="en-US" altLang="ko-KR" sz="1400" spc="26" dirty="0" smtClean="0">
                <a:latin typeface="Tlab 돋움 레귤러"/>
                <a:ea typeface="Tlab 돋움 레귤러"/>
                <a:cs typeface="Tlab 돋움 레귤러"/>
              </a:rPr>
              <a:t>,</a:t>
            </a:r>
            <a:r>
              <a:rPr lang="ko-KR" altLang="en-US" sz="1400" spc="26" dirty="0" smtClean="0">
                <a:latin typeface="Tlab 돋움 레귤러"/>
                <a:ea typeface="Tlab 돋움 레귤러"/>
                <a:cs typeface="Tlab 돋움 레귤러"/>
              </a:rPr>
              <a:t>레저스포츠 등</a:t>
            </a:r>
            <a:r>
              <a:rPr lang="en-US" altLang="ko-KR" sz="1400" spc="26" dirty="0" smtClean="0">
                <a:latin typeface="Tlab 돋움 레귤러"/>
                <a:ea typeface="Tlab 돋움 레귤러"/>
                <a:cs typeface="Tlab 돋움 레귤러"/>
              </a:rPr>
              <a:t>)</a:t>
            </a:r>
            <a:r>
              <a:rPr lang="ko-KR" altLang="en-US" sz="1400" spc="26" dirty="0" smtClean="0">
                <a:latin typeface="Tlab 돋움 레귤러"/>
                <a:ea typeface="Tlab 돋움 레귤러"/>
                <a:cs typeface="Tlab 돋움 레귤러"/>
              </a:rPr>
              <a:t>과 </a:t>
            </a:r>
            <a:r>
              <a:rPr lang="ko-KR" altLang="en-US" sz="1400" spc="26" dirty="0" err="1" smtClean="0">
                <a:latin typeface="Tlab 돋움 레귤러"/>
                <a:ea typeface="Tlab 돋움 레귤러"/>
                <a:cs typeface="Tlab 돋움 레귤러"/>
              </a:rPr>
              <a:t>워케이션</a:t>
            </a:r>
            <a:r>
              <a:rPr lang="ko-KR" altLang="en-US" sz="1400" spc="26" dirty="0" smtClean="0">
                <a:latin typeface="Tlab 돋움 레귤러"/>
                <a:ea typeface="Tlab 돋움 레귤러"/>
                <a:cs typeface="Tlab 돋움 레귤러"/>
              </a:rPr>
              <a:t> </a:t>
            </a:r>
            <a:r>
              <a:rPr lang="ko-KR" altLang="en-US" sz="1400" spc="26" dirty="0" err="1" smtClean="0">
                <a:latin typeface="Tlab 돋움 레귤러"/>
                <a:ea typeface="Tlab 돋움 레귤러"/>
                <a:cs typeface="Tlab 돋움 레귤러"/>
              </a:rPr>
              <a:t>언급량과의</a:t>
            </a:r>
            <a:r>
              <a:rPr lang="ko-KR" altLang="en-US" sz="1400" spc="26" dirty="0" smtClean="0">
                <a:latin typeface="Tlab 돋움 레귤러"/>
                <a:ea typeface="Tlab 돋움 레귤러"/>
                <a:cs typeface="Tlab 돋움 레귤러"/>
              </a:rPr>
              <a:t> 상관관계를 나타낸 </a:t>
            </a:r>
            <a:r>
              <a:rPr lang="ko-KR" altLang="en-US" sz="1400" spc="26" dirty="0" err="1" smtClean="0">
                <a:latin typeface="Tlab 돋움 레귤러"/>
                <a:ea typeface="Tlab 돋움 레귤러"/>
                <a:cs typeface="Tlab 돋움 레귤러"/>
              </a:rPr>
              <a:t>히트맵</a:t>
            </a:r>
            <a:endParaRPr lang="en-US" altLang="ko-KR" sz="1400" spc="26" dirty="0">
              <a:latin typeface="Tlab 돋움 레귤러"/>
              <a:ea typeface="Tlab 돋움 레귤러"/>
              <a:cs typeface="Tlab 돋움 레귤러"/>
            </a:endParaRPr>
          </a:p>
        </p:txBody>
      </p:sp>
      <p:sp>
        <p:nvSpPr>
          <p:cNvPr id="17" name="TextBox 4"/>
          <p:cNvSpPr txBox="1"/>
          <p:nvPr/>
        </p:nvSpPr>
        <p:spPr>
          <a:xfrm>
            <a:off x="10024857" y="2270013"/>
            <a:ext cx="4709159" cy="923138"/>
          </a:xfrm>
          <a:prstGeom prst="rect">
            <a:avLst/>
          </a:prstGeom>
        </p:spPr>
        <p:txBody>
          <a:bodyPr wrap="square" lIns="0" tIns="0" rIns="0" bIns="0" rtlCol="0" anchor="t">
            <a:spAutoFit/>
          </a:bodyPr>
          <a:lstStyle/>
          <a:p>
            <a:pPr>
              <a:lnSpc>
                <a:spcPct val="150000"/>
              </a:lnSpc>
            </a:pPr>
            <a:r>
              <a:rPr lang="ko-KR" altLang="en-US" sz="3999" b="1" spc="231" dirty="0" smtClean="0">
                <a:solidFill>
                  <a:srgbClr val="98A9FF"/>
                </a:solidFill>
                <a:latin typeface="Tlab 돋움 레귤러 Bold"/>
                <a:ea typeface="Tlab 돋움 레귤러 Bold"/>
                <a:cs typeface="Tlab 돋움 레귤러 Bold"/>
                <a:sym typeface="Tlab 돋움 레귤러 Bold"/>
              </a:rPr>
              <a:t>주요 상관관계 해석</a:t>
            </a:r>
            <a:endParaRPr lang="en-US" sz="3200" b="1" spc="231" dirty="0">
              <a:solidFill>
                <a:srgbClr val="98A9FF"/>
              </a:solidFill>
              <a:latin typeface="Tlab 돋움 레귤러 Bold"/>
              <a:ea typeface="Tlab 돋움 레귤러 Bold"/>
              <a:cs typeface="Tlab 돋움 레귤러 Bold"/>
              <a:sym typeface="Tlab 돋움 레귤러 Bold"/>
            </a:endParaRPr>
          </a:p>
        </p:txBody>
      </p:sp>
      <p:sp>
        <p:nvSpPr>
          <p:cNvPr id="18" name="TextBox 5"/>
          <p:cNvSpPr txBox="1"/>
          <p:nvPr/>
        </p:nvSpPr>
        <p:spPr>
          <a:xfrm>
            <a:off x="9944442" y="3231622"/>
            <a:ext cx="7988823" cy="4431983"/>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최근 </a:t>
            </a:r>
            <a:r>
              <a:rPr lang="en-US" altLang="ko-KR" sz="2400" spc="26" dirty="0">
                <a:solidFill>
                  <a:schemeClr val="bg1"/>
                </a:solidFill>
                <a:latin typeface="Tlab 돋움 레귤러"/>
                <a:ea typeface="Tlab 돋움 레귤러"/>
                <a:cs typeface="Tlab 돋움 레귤러"/>
              </a:rPr>
              <a:t>2024</a:t>
            </a:r>
            <a:r>
              <a:rPr lang="ko-KR" altLang="en-US" sz="2400" spc="26" dirty="0">
                <a:solidFill>
                  <a:schemeClr val="bg1"/>
                </a:solidFill>
                <a:latin typeface="Tlab 돋움 레귤러"/>
                <a:ea typeface="Tlab 돋움 레귤러"/>
                <a:cs typeface="Tlab 돋움 레귤러"/>
              </a:rPr>
              <a:t>년 </a:t>
            </a:r>
            <a:r>
              <a:rPr lang="ko-KR" altLang="en-US" sz="2400" spc="26" dirty="0" smtClean="0">
                <a:solidFill>
                  <a:schemeClr val="bg1"/>
                </a:solidFill>
                <a:latin typeface="Tlab 돋움 레귤러"/>
                <a:ea typeface="Tlab 돋움 레귤러"/>
                <a:cs typeface="Tlab 돋움 레귤러"/>
              </a:rPr>
              <a:t>기준 숙박</a:t>
            </a:r>
            <a:r>
              <a:rPr lang="en-US" altLang="ko-KR" sz="2400" spc="26" dirty="0">
                <a:solidFill>
                  <a:schemeClr val="bg1"/>
                </a:solidFill>
                <a:latin typeface="Tlab 돋움 레귤러"/>
                <a:ea typeface="Tlab 돋움 레귤러"/>
                <a:cs typeface="Tlab 돋움 레귤러"/>
              </a:rPr>
              <a:t>,</a:t>
            </a: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언급량</a:t>
            </a:r>
            <a:r>
              <a:rPr lang="ko-KR" altLang="en-US" sz="2400" spc="26" dirty="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과</a:t>
            </a:r>
            <a:r>
              <a:rPr lang="en-US" altLang="ko-KR"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자연관광</a:t>
            </a:r>
            <a:r>
              <a:rPr lang="en-US" altLang="ko-KR"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언급량</a:t>
            </a:r>
            <a:r>
              <a:rPr lang="ko-KR" altLang="en-US" sz="2400" spc="26" dirty="0">
                <a:solidFill>
                  <a:schemeClr val="bg1"/>
                </a:solidFill>
                <a:latin typeface="Tlab 돋움 레귤러"/>
                <a:ea typeface="Tlab 돋움 레귤러"/>
                <a:cs typeface="Tlab 돋움 레귤러"/>
              </a:rPr>
              <a:t> 간의 </a:t>
            </a:r>
            <a:r>
              <a:rPr lang="en-US" altLang="ko-KR" sz="2400" spc="26" dirty="0">
                <a:solidFill>
                  <a:schemeClr val="bg1"/>
                </a:solidFill>
                <a:latin typeface="Tlab 돋움 레귤러"/>
                <a:ea typeface="Tlab 돋움 레귤러"/>
                <a:cs typeface="Tlab 돋움 레귤러"/>
              </a:rPr>
              <a:t>0.5</a:t>
            </a:r>
            <a:r>
              <a:rPr lang="ko-KR" altLang="en-US" sz="2400" spc="26" dirty="0">
                <a:solidFill>
                  <a:schemeClr val="bg1"/>
                </a:solidFill>
                <a:latin typeface="Tlab 돋움 레귤러"/>
                <a:ea typeface="Tlab 돋움 레귤러"/>
                <a:cs typeface="Tlab 돋움 레귤러"/>
              </a:rPr>
              <a:t>이상의 양의 상관관계를 보인다</a:t>
            </a:r>
            <a:r>
              <a:rPr lang="en-US" altLang="ko-KR" sz="2400" spc="26" dirty="0">
                <a:solidFill>
                  <a:schemeClr val="bg1"/>
                </a:solidFill>
                <a:latin typeface="Tlab 돋움 레귤러"/>
                <a:ea typeface="Tlab 돋움 레귤러"/>
                <a:cs typeface="Tlab 돋움 레귤러"/>
              </a:rPr>
              <a:t>.</a:t>
            </a:r>
          </a:p>
          <a:p>
            <a:pPr marL="342900" indent="-342900">
              <a:lnSpc>
                <a:spcPct val="200000"/>
              </a:lnSpc>
              <a:buFont typeface="Arial" panose="020B0604020202020204" pitchFamily="34" charset="0"/>
              <a:buChar char="•"/>
            </a:pPr>
            <a:r>
              <a:rPr lang="en-US" altLang="ko-KR" sz="2400" spc="26" dirty="0" smtClean="0">
                <a:solidFill>
                  <a:schemeClr val="bg1"/>
                </a:solidFill>
                <a:latin typeface="Tlab 돋움 레귤러"/>
                <a:ea typeface="Tlab 돋움 레귤러"/>
                <a:cs typeface="Tlab 돋움 레귤러"/>
              </a:rPr>
              <a:t>2021</a:t>
            </a:r>
            <a:r>
              <a:rPr lang="ko-KR" altLang="en-US" sz="2400" spc="26" dirty="0" smtClean="0">
                <a:solidFill>
                  <a:schemeClr val="bg1"/>
                </a:solidFill>
                <a:latin typeface="Tlab 돋움 레귤러"/>
                <a:ea typeface="Tlab 돋움 레귤러"/>
                <a:cs typeface="Tlab 돋움 레귤러"/>
              </a:rPr>
              <a:t>년 </a:t>
            </a:r>
            <a:r>
              <a:rPr lang="ko-KR" altLang="en-US" sz="2400" spc="26" dirty="0" err="1" smtClean="0">
                <a:solidFill>
                  <a:schemeClr val="bg1"/>
                </a:solidFill>
                <a:latin typeface="Tlab 돋움 레귤러"/>
                <a:ea typeface="Tlab 돋움 레귤러"/>
                <a:cs typeface="Tlab 돋움 레귤러"/>
              </a:rPr>
              <a:t>히트맵과</a:t>
            </a:r>
            <a:r>
              <a:rPr lang="ko-KR" altLang="en-US" sz="2400" spc="26" dirty="0" smtClean="0">
                <a:solidFill>
                  <a:schemeClr val="bg1"/>
                </a:solidFill>
                <a:latin typeface="Tlab 돋움 레귤러"/>
                <a:ea typeface="Tlab 돋움 레귤러"/>
                <a:cs typeface="Tlab 돋움 레귤러"/>
              </a:rPr>
              <a:t> 비교하면 </a:t>
            </a: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언급량과</a:t>
            </a:r>
            <a:r>
              <a:rPr lang="ko-KR" altLang="en-US" sz="2400" spc="26" dirty="0" smtClean="0">
                <a:solidFill>
                  <a:schemeClr val="bg1"/>
                </a:solidFill>
                <a:latin typeface="Tlab 돋움 레귤러"/>
                <a:ea typeface="Tlab 돋움 레귤러"/>
                <a:cs typeface="Tlab 돋움 레귤러"/>
              </a:rPr>
              <a:t> 숙박</a:t>
            </a:r>
            <a:r>
              <a:rPr lang="en-US" altLang="ko-KR"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자연관광의</a:t>
            </a:r>
            <a:r>
              <a:rPr lang="ko-KR" altLang="en-US" sz="2400" spc="26" dirty="0" smtClean="0">
                <a:solidFill>
                  <a:schemeClr val="bg1"/>
                </a:solidFill>
                <a:latin typeface="Tlab 돋움 레귤러"/>
                <a:ea typeface="Tlab 돋움 레귤러"/>
                <a:cs typeface="Tlab 돋움 레귤러"/>
              </a:rPr>
              <a:t> 상관관계가 더욱 뚜렷해졌다</a:t>
            </a:r>
            <a:r>
              <a:rPr lang="en-US" altLang="ko-KR" sz="2400" spc="26" dirty="0" smtClean="0">
                <a:solidFill>
                  <a:schemeClr val="bg1"/>
                </a:solidFill>
                <a:latin typeface="Tlab 돋움 레귤러"/>
                <a:ea typeface="Tlab 돋움 레귤러"/>
                <a:cs typeface="Tlab 돋움 레귤러"/>
              </a:rPr>
              <a:t>.</a:t>
            </a:r>
          </a:p>
          <a:p>
            <a:pPr marL="342900" indent="-342900">
              <a:lnSpc>
                <a:spcPct val="200000"/>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특히 </a:t>
            </a:r>
            <a:r>
              <a:rPr lang="en-US" altLang="ko-KR" sz="2400" spc="26" dirty="0" smtClean="0">
                <a:solidFill>
                  <a:schemeClr val="bg1"/>
                </a:solidFill>
                <a:latin typeface="Tlab 돋움 레귤러"/>
                <a:ea typeface="Tlab 돋움 레귤러"/>
                <a:cs typeface="Tlab 돋움 레귤러"/>
              </a:rPr>
              <a:t>2022</a:t>
            </a:r>
            <a:r>
              <a:rPr lang="ko-KR" altLang="en-US" sz="2400" spc="26" dirty="0">
                <a:solidFill>
                  <a:schemeClr val="bg1"/>
                </a:solidFill>
                <a:latin typeface="Tlab 돋움 레귤러"/>
                <a:ea typeface="Tlab 돋움 레귤러"/>
                <a:cs typeface="Tlab 돋움 레귤러"/>
              </a:rPr>
              <a:t>년부터 </a:t>
            </a:r>
            <a:r>
              <a:rPr lang="ko-KR" altLang="en-US" sz="2400" spc="26" dirty="0" err="1">
                <a:solidFill>
                  <a:schemeClr val="bg1"/>
                </a:solidFill>
                <a:latin typeface="Tlab 돋움 레귤러"/>
                <a:ea typeface="Tlab 돋움 레귤러"/>
                <a:cs typeface="Tlab 돋움 레귤러"/>
              </a:rPr>
              <a:t>자연관광</a:t>
            </a:r>
            <a:r>
              <a:rPr lang="en-US" altLang="ko-KR" sz="2400" spc="26" dirty="0">
                <a:solidFill>
                  <a:schemeClr val="bg1"/>
                </a:solidFill>
                <a:latin typeface="Tlab 돋움 레귤러"/>
                <a:ea typeface="Tlab 돋움 레귤러"/>
                <a:cs typeface="Tlab 돋움 레귤러"/>
              </a:rPr>
              <a:t>-</a:t>
            </a: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언급량의</a:t>
            </a:r>
            <a:r>
              <a:rPr lang="ko-KR" altLang="en-US" sz="2400" spc="26" dirty="0">
                <a:solidFill>
                  <a:schemeClr val="bg1"/>
                </a:solidFill>
                <a:latin typeface="Tlab 돋움 레귤러"/>
                <a:ea typeface="Tlab 돋움 레귤러"/>
                <a:cs typeface="Tlab 돋움 레귤러"/>
              </a:rPr>
              <a:t> 상관관계가 높은 수준을 유지하고 </a:t>
            </a:r>
            <a:r>
              <a:rPr lang="ko-KR" altLang="en-US" sz="2400" spc="26" dirty="0" smtClean="0">
                <a:solidFill>
                  <a:schemeClr val="bg1"/>
                </a:solidFill>
                <a:latin typeface="Tlab 돋움 레귤러"/>
                <a:ea typeface="Tlab 돋움 레귤러"/>
                <a:cs typeface="Tlab 돋움 레귤러"/>
              </a:rPr>
              <a:t>있다</a:t>
            </a:r>
            <a:r>
              <a:rPr lang="en-US" altLang="ko-KR" sz="2400" spc="26" dirty="0" smtClean="0">
                <a:solidFill>
                  <a:schemeClr val="bg1"/>
                </a:solidFill>
                <a:latin typeface="Tlab 돋움 레귤러"/>
                <a:ea typeface="Tlab 돋움 레귤러"/>
                <a:cs typeface="Tlab 돋움 레귤러"/>
              </a:rPr>
              <a:t>.</a:t>
            </a:r>
            <a:endParaRPr lang="ko-KR" altLang="en-US" sz="2400" spc="26" dirty="0">
              <a:solidFill>
                <a:schemeClr val="bg1"/>
              </a:solidFill>
              <a:latin typeface="Tlab 돋움 레귤러"/>
              <a:ea typeface="Tlab 돋움 레귤러"/>
              <a:cs typeface="Tlab 돋움 레귤러"/>
            </a:endParaRPr>
          </a:p>
        </p:txBody>
      </p:sp>
      <p:sp>
        <p:nvSpPr>
          <p:cNvPr id="19" name="Freeform 3"/>
          <p:cNvSpPr/>
          <p:nvPr/>
        </p:nvSpPr>
        <p:spPr>
          <a:xfrm>
            <a:off x="10055190" y="8065105"/>
            <a:ext cx="7299920" cy="1470378"/>
          </a:xfrm>
          <a:custGeom>
            <a:avLst/>
            <a:gdLst/>
            <a:ahLst/>
            <a:cxnLst/>
            <a:rect l="l" t="t" r="r" b="b"/>
            <a:pathLst>
              <a:path w="1872735" h="358411">
                <a:moveTo>
                  <a:pt x="1669535" y="0"/>
                </a:moveTo>
                <a:cubicBezTo>
                  <a:pt x="1781759" y="0"/>
                  <a:pt x="1872735" y="80233"/>
                  <a:pt x="1872735" y="179206"/>
                </a:cubicBezTo>
                <a:cubicBezTo>
                  <a:pt x="1872735" y="278178"/>
                  <a:pt x="1781759" y="358411"/>
                  <a:pt x="1669535" y="358411"/>
                </a:cubicBezTo>
                <a:lnTo>
                  <a:pt x="203200" y="358411"/>
                </a:lnTo>
                <a:cubicBezTo>
                  <a:pt x="90976" y="358411"/>
                  <a:pt x="0" y="278178"/>
                  <a:pt x="0" y="179206"/>
                </a:cubicBezTo>
                <a:cubicBezTo>
                  <a:pt x="0" y="80233"/>
                  <a:pt x="90976" y="0"/>
                  <a:pt x="203200" y="0"/>
                </a:cubicBezTo>
                <a:close/>
              </a:path>
            </a:pathLst>
          </a:custGeom>
          <a:solidFill>
            <a:srgbClr val="000000">
              <a:alpha val="0"/>
            </a:srgbClr>
          </a:solidFill>
          <a:ln w="38100" cap="sq">
            <a:solidFill>
              <a:srgbClr val="6274CF"/>
            </a:solidFill>
            <a:prstDash val="solid"/>
            <a:miter/>
          </a:ln>
        </p:spPr>
      </p:sp>
      <p:sp>
        <p:nvSpPr>
          <p:cNvPr id="20" name="직사각형 19"/>
          <p:cNvSpPr/>
          <p:nvPr/>
        </p:nvSpPr>
        <p:spPr>
          <a:xfrm>
            <a:off x="10668000" y="8086715"/>
            <a:ext cx="6324600" cy="1240404"/>
          </a:xfrm>
          <a:prstGeom prst="rect">
            <a:avLst/>
          </a:prstGeom>
        </p:spPr>
        <p:txBody>
          <a:bodyPr wrap="square">
            <a:spAutoFit/>
          </a:bodyPr>
          <a:lstStyle/>
          <a:p>
            <a:pPr>
              <a:lnSpc>
                <a:spcPct val="200000"/>
              </a:lnSpc>
            </a:pPr>
            <a:r>
              <a:rPr lang="ko-KR" altLang="en-US" sz="2000" spc="26" dirty="0">
                <a:solidFill>
                  <a:schemeClr val="bg1"/>
                </a:solidFill>
                <a:latin typeface="Tlab 돋움 레귤러"/>
                <a:ea typeface="Tlab 돋움 레귤러"/>
                <a:cs typeface="Tlab 돋움 레귤러"/>
              </a:rPr>
              <a:t>따라서 </a:t>
            </a:r>
            <a:r>
              <a:rPr lang="ko-KR" altLang="en-US" sz="2000" spc="26" dirty="0" err="1" smtClean="0">
                <a:solidFill>
                  <a:schemeClr val="bg1"/>
                </a:solidFill>
                <a:latin typeface="Tlab 돋움 레귤러"/>
                <a:ea typeface="Tlab 돋움 레귤러"/>
                <a:cs typeface="Tlab 돋움 레귤러"/>
              </a:rPr>
              <a:t>자연관광</a:t>
            </a:r>
            <a:r>
              <a:rPr lang="en-US" altLang="ko-KR" sz="2000" spc="26" dirty="0" smtClean="0">
                <a:solidFill>
                  <a:schemeClr val="bg1"/>
                </a:solidFill>
                <a:latin typeface="Tlab 돋움 레귤러"/>
                <a:ea typeface="Tlab 돋움 레귤러"/>
                <a:cs typeface="Tlab 돋움 레귤러"/>
              </a:rPr>
              <a:t>,</a:t>
            </a:r>
            <a:r>
              <a:rPr lang="ko-KR" altLang="en-US" sz="2000" spc="26" dirty="0" smtClean="0">
                <a:solidFill>
                  <a:schemeClr val="bg1"/>
                </a:solidFill>
                <a:latin typeface="Tlab 돋움 레귤러"/>
                <a:ea typeface="Tlab 돋움 레귤러"/>
                <a:cs typeface="Tlab 돋움 레귤러"/>
              </a:rPr>
              <a:t>숙박이 </a:t>
            </a:r>
            <a:r>
              <a:rPr lang="ko-KR" altLang="en-US" sz="2000" spc="26" dirty="0" err="1" smtClean="0">
                <a:solidFill>
                  <a:schemeClr val="bg1"/>
                </a:solidFill>
                <a:latin typeface="Tlab 돋움 레귤러"/>
                <a:ea typeface="Tlab 돋움 레귤러"/>
                <a:cs typeface="Tlab 돋움 레귤러"/>
              </a:rPr>
              <a:t>워케이션</a:t>
            </a:r>
            <a:r>
              <a:rPr lang="ko-KR" altLang="en-US" sz="2000" spc="26" dirty="0" smtClean="0">
                <a:solidFill>
                  <a:schemeClr val="bg1"/>
                </a:solidFill>
                <a:latin typeface="Tlab 돋움 레귤러"/>
                <a:ea typeface="Tlab 돋움 레귤러"/>
                <a:cs typeface="Tlab 돋움 레귤러"/>
              </a:rPr>
              <a:t> </a:t>
            </a:r>
            <a:r>
              <a:rPr lang="ko-KR" altLang="en-US" sz="2000" spc="26" dirty="0" err="1" smtClean="0">
                <a:solidFill>
                  <a:schemeClr val="bg1"/>
                </a:solidFill>
                <a:latin typeface="Tlab 돋움 레귤러"/>
                <a:ea typeface="Tlab 돋움 레귤러"/>
                <a:cs typeface="Tlab 돋움 레귤러"/>
              </a:rPr>
              <a:t>언급량에</a:t>
            </a:r>
            <a:r>
              <a:rPr lang="ko-KR" altLang="en-US" sz="2000" spc="26" dirty="0" smtClean="0">
                <a:solidFill>
                  <a:schemeClr val="bg1"/>
                </a:solidFill>
                <a:latin typeface="Tlab 돋움 레귤러"/>
                <a:ea typeface="Tlab 돋움 레귤러"/>
                <a:cs typeface="Tlab 돋움 레귤러"/>
              </a:rPr>
              <a:t> 영향을 미치는 주요 </a:t>
            </a:r>
            <a:r>
              <a:rPr lang="ko-KR" altLang="en-US" sz="2000" spc="26" dirty="0" err="1" smtClean="0">
                <a:solidFill>
                  <a:schemeClr val="bg1"/>
                </a:solidFill>
                <a:latin typeface="Tlab 돋움 레귤러"/>
                <a:ea typeface="Tlab 돋움 레귤러"/>
                <a:cs typeface="Tlab 돋움 레귤러"/>
              </a:rPr>
              <a:t>여행유형</a:t>
            </a:r>
            <a:r>
              <a:rPr lang="ko-KR" altLang="en-US" sz="2000" spc="26" dirty="0">
                <a:solidFill>
                  <a:schemeClr val="bg1"/>
                </a:solidFill>
                <a:latin typeface="Tlab 돋움 레귤러"/>
                <a:ea typeface="Tlab 돋움 레귤러"/>
                <a:cs typeface="Tlab 돋움 레귤러"/>
              </a:rPr>
              <a:t> </a:t>
            </a:r>
            <a:r>
              <a:rPr lang="ko-KR" altLang="en-US" sz="2000" spc="26" dirty="0" smtClean="0">
                <a:solidFill>
                  <a:schemeClr val="bg1"/>
                </a:solidFill>
                <a:latin typeface="Tlab 돋움 레귤러"/>
                <a:ea typeface="Tlab 돋움 레귤러"/>
                <a:cs typeface="Tlab 돋움 레귤러"/>
              </a:rPr>
              <a:t>이라고 해석할 수 있다</a:t>
            </a:r>
            <a:r>
              <a:rPr lang="en-US" altLang="ko-KR" sz="2000" spc="26" dirty="0" smtClean="0">
                <a:solidFill>
                  <a:schemeClr val="bg1"/>
                </a:solidFill>
                <a:latin typeface="Tlab 돋움 레귤러"/>
                <a:ea typeface="Tlab 돋움 레귤러"/>
                <a:cs typeface="Tlab 돋움 레귤러"/>
              </a:rPr>
              <a:t>.</a:t>
            </a:r>
            <a:endParaRPr lang="en-US" altLang="ko-KR" sz="2000" spc="26" dirty="0">
              <a:solidFill>
                <a:schemeClr val="bg1"/>
              </a:solidFill>
              <a:latin typeface="Tlab 돋움 레귤러"/>
              <a:ea typeface="Tlab 돋움 레귤러"/>
              <a:cs typeface="Tlab 돋움 레귤러"/>
            </a:endParaRPr>
          </a:p>
        </p:txBody>
      </p:sp>
    </p:spTree>
    <p:extLst>
      <p:ext uri="{BB962C8B-B14F-4D97-AF65-F5344CB8AC3E}">
        <p14:creationId xmlns:p14="http://schemas.microsoft.com/office/powerpoint/2010/main" val="1469242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50933"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04</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1" y="1306830"/>
            <a:ext cx="8034883" cy="1184491"/>
          </a:xfrm>
          <a:prstGeom prst="rect">
            <a:avLst/>
          </a:prstGeom>
        </p:spPr>
        <p:txBody>
          <a:bodyPr wrap="square" lIns="0" tIns="0" rIns="0" bIns="0" rtlCol="0" anchor="t">
            <a:spAutoFit/>
          </a:bodyPr>
          <a:lstStyle/>
          <a:p>
            <a:pPr>
              <a:lnSpc>
                <a:spcPts val="10400"/>
              </a:lnSpc>
            </a:pPr>
            <a:r>
              <a:rPr lang="ko-KR" altLang="en-US" sz="4800" b="1" dirty="0">
                <a:solidFill>
                  <a:srgbClr val="252525"/>
                </a:solidFill>
                <a:latin typeface="Tlab 돋움 레귤러 Bold"/>
                <a:ea typeface="Tlab 돋움 레귤러 Bold"/>
                <a:cs typeface="Tlab 돋움 레귤러 Bold"/>
                <a:sym typeface="Tlab 돋움 레귤러 Bold"/>
              </a:rPr>
              <a:t>트렌드 </a:t>
            </a:r>
            <a:r>
              <a:rPr lang="ko-KR" altLang="en-US" sz="4800" b="1" dirty="0" err="1">
                <a:solidFill>
                  <a:srgbClr val="252525"/>
                </a:solidFill>
                <a:latin typeface="Tlab 돋움 레귤러 Bold"/>
                <a:ea typeface="Tlab 돋움 레귤러 Bold"/>
                <a:cs typeface="Tlab 돋움 레귤러 Bold"/>
                <a:sym typeface="Tlab 돋움 레귤러 Bold"/>
              </a:rPr>
              <a:t>언급량</a:t>
            </a:r>
            <a:r>
              <a:rPr lang="ko-KR" altLang="en-US" sz="4800" b="1" dirty="0">
                <a:solidFill>
                  <a:srgbClr val="252525"/>
                </a:solidFill>
                <a:latin typeface="Tlab 돋움 레귤러 Bold"/>
                <a:ea typeface="Tlab 돋움 레귤러 Bold"/>
                <a:cs typeface="Tlab 돋움 레귤러 Bold"/>
                <a:sym typeface="Tlab 돋움 레귤러 Bold"/>
              </a:rPr>
              <a:t> </a:t>
            </a:r>
            <a:r>
              <a:rPr lang="ko-KR" altLang="en-US" sz="4800" b="1" dirty="0" smtClean="0">
                <a:solidFill>
                  <a:srgbClr val="252525"/>
                </a:solidFill>
                <a:latin typeface="Tlab 돋움 레귤러 Bold"/>
                <a:ea typeface="Tlab 돋움 레귤러 Bold"/>
                <a:cs typeface="Tlab 돋움 레귤러 Bold"/>
                <a:sym typeface="Tlab 돋움 레귤러 Bold"/>
              </a:rPr>
              <a:t>상관관계</a:t>
            </a:r>
            <a:endParaRPr lang="ko-KR" alt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902185" y="5171315"/>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sp>
        <p:nvSpPr>
          <p:cNvPr id="17" name="TextBox 4"/>
          <p:cNvSpPr txBox="1"/>
          <p:nvPr/>
        </p:nvSpPr>
        <p:spPr>
          <a:xfrm>
            <a:off x="10013080" y="2227141"/>
            <a:ext cx="4709159" cy="923138"/>
          </a:xfrm>
          <a:prstGeom prst="rect">
            <a:avLst/>
          </a:prstGeom>
        </p:spPr>
        <p:txBody>
          <a:bodyPr wrap="square" lIns="0" tIns="0" rIns="0" bIns="0" rtlCol="0" anchor="t">
            <a:spAutoFit/>
          </a:bodyPr>
          <a:lstStyle/>
          <a:p>
            <a:pPr>
              <a:lnSpc>
                <a:spcPct val="150000"/>
              </a:lnSpc>
            </a:pPr>
            <a:r>
              <a:rPr lang="ko-KR" altLang="en-US" sz="3999" b="1" spc="231" dirty="0" smtClean="0">
                <a:solidFill>
                  <a:srgbClr val="98A9FF"/>
                </a:solidFill>
                <a:latin typeface="Tlab 돋움 레귤러 Bold"/>
                <a:ea typeface="Tlab 돋움 레귤러 Bold"/>
                <a:cs typeface="Tlab 돋움 레귤러 Bold"/>
                <a:sym typeface="Tlab 돋움 레귤러 Bold"/>
              </a:rPr>
              <a:t>주요 상관관계 해석</a:t>
            </a:r>
            <a:endParaRPr lang="en-US" sz="3200" b="1" spc="231" dirty="0">
              <a:solidFill>
                <a:srgbClr val="98A9FF"/>
              </a:solidFill>
              <a:latin typeface="Tlab 돋움 레귤러 Bold"/>
              <a:ea typeface="Tlab 돋움 레귤러 Bold"/>
              <a:cs typeface="Tlab 돋움 레귤러 Bold"/>
              <a:sym typeface="Tlab 돋움 레귤러 Bold"/>
            </a:endParaRPr>
          </a:p>
        </p:txBody>
      </p:sp>
      <p:sp>
        <p:nvSpPr>
          <p:cNvPr id="18" name="TextBox 5"/>
          <p:cNvSpPr txBox="1"/>
          <p:nvPr/>
        </p:nvSpPr>
        <p:spPr>
          <a:xfrm>
            <a:off x="9932665" y="3188750"/>
            <a:ext cx="7988823" cy="3970318"/>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en-US" altLang="ko-KR" sz="2400" spc="26" dirty="0">
                <a:solidFill>
                  <a:schemeClr val="bg1"/>
                </a:solidFill>
                <a:latin typeface="Tlab 돋움 레귤러"/>
                <a:ea typeface="Tlab 돋움 레귤러"/>
                <a:cs typeface="Tlab 돋움 레귤러"/>
              </a:rPr>
              <a:t>2024</a:t>
            </a:r>
            <a:r>
              <a:rPr lang="ko-KR" altLang="en-US" sz="2400" spc="26" dirty="0">
                <a:solidFill>
                  <a:schemeClr val="bg1"/>
                </a:solidFill>
                <a:latin typeface="Tlab 돋움 레귤러"/>
                <a:ea typeface="Tlab 돋움 레귤러"/>
                <a:cs typeface="Tlab 돋움 레귤러"/>
              </a:rPr>
              <a:t>년 </a:t>
            </a:r>
            <a:r>
              <a:rPr lang="en-US" altLang="ko-KR" sz="2400" spc="26" dirty="0">
                <a:solidFill>
                  <a:schemeClr val="bg1"/>
                </a:solidFill>
                <a:latin typeface="Tlab 돋움 레귤러"/>
                <a:ea typeface="Tlab 돋움 레귤러"/>
                <a:cs typeface="Tlab 돋움 레귤러"/>
              </a:rPr>
              <a:t>'</a:t>
            </a:r>
            <a:r>
              <a:rPr lang="ko-KR" altLang="en-US" sz="2400" spc="26" dirty="0">
                <a:solidFill>
                  <a:schemeClr val="bg1"/>
                </a:solidFill>
                <a:latin typeface="Tlab 돋움 레귤러"/>
                <a:ea typeface="Tlab 돋움 레귤러"/>
                <a:cs typeface="Tlab 돋움 레귤러"/>
              </a:rPr>
              <a:t>체험</a:t>
            </a:r>
            <a:r>
              <a:rPr lang="en-US" altLang="ko-KR" sz="2400" spc="26" dirty="0">
                <a:solidFill>
                  <a:schemeClr val="bg1"/>
                </a:solidFill>
                <a:latin typeface="Tlab 돋움 레귤러"/>
                <a:ea typeface="Tlab 돋움 레귤러"/>
                <a:cs typeface="Tlab 돋움 레귤러"/>
              </a:rPr>
              <a:t>' </a:t>
            </a:r>
            <a:r>
              <a:rPr lang="ko-KR" altLang="en-US" sz="2400" spc="26" dirty="0">
                <a:solidFill>
                  <a:schemeClr val="bg1"/>
                </a:solidFill>
                <a:latin typeface="Tlab 돋움 레귤러"/>
                <a:ea typeface="Tlab 돋움 레귤러"/>
                <a:cs typeface="Tlab 돋움 레귤러"/>
              </a:rPr>
              <a:t>과 </a:t>
            </a:r>
            <a:r>
              <a:rPr lang="en-US" altLang="ko-KR" sz="2400" spc="26" dirty="0">
                <a:solidFill>
                  <a:schemeClr val="bg1"/>
                </a:solidFill>
                <a:latin typeface="Tlab 돋움 레귤러"/>
                <a:ea typeface="Tlab 돋움 레귤러"/>
                <a:cs typeface="Tlab 돋움 레귤러"/>
              </a:rPr>
              <a:t>'</a:t>
            </a:r>
            <a:r>
              <a:rPr lang="ko-KR" altLang="en-US" sz="2400" spc="26" dirty="0">
                <a:solidFill>
                  <a:schemeClr val="bg1"/>
                </a:solidFill>
                <a:latin typeface="Tlab 돋움 레귤러"/>
                <a:ea typeface="Tlab 돋움 레귤러"/>
                <a:cs typeface="Tlab 돋움 레귤러"/>
              </a:rPr>
              <a:t>기타</a:t>
            </a:r>
            <a:r>
              <a:rPr lang="en-US" altLang="ko-KR" sz="2400" spc="26" dirty="0">
                <a:solidFill>
                  <a:schemeClr val="bg1"/>
                </a:solidFill>
                <a:latin typeface="Tlab 돋움 레귤러"/>
                <a:ea typeface="Tlab 돋움 레귤러"/>
                <a:cs typeface="Tlab 돋움 레귤러"/>
              </a:rPr>
              <a:t>' </a:t>
            </a:r>
            <a:r>
              <a:rPr lang="ko-KR" altLang="en-US" sz="2400" spc="26" dirty="0">
                <a:solidFill>
                  <a:schemeClr val="bg1"/>
                </a:solidFill>
                <a:latin typeface="Tlab 돋움 레귤러"/>
                <a:ea typeface="Tlab 돋움 레귤러"/>
                <a:cs typeface="Tlab 돋움 레귤러"/>
              </a:rPr>
              <a:t>트렌드 </a:t>
            </a:r>
            <a:r>
              <a:rPr lang="ko-KR" altLang="en-US" sz="2400" spc="26" dirty="0" err="1">
                <a:solidFill>
                  <a:schemeClr val="bg1"/>
                </a:solidFill>
                <a:latin typeface="Tlab 돋움 레귤러"/>
                <a:ea typeface="Tlab 돋움 레귤러"/>
                <a:cs typeface="Tlab 돋움 레귤러"/>
              </a:rPr>
              <a:t>언급량과</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워케이션간의</a:t>
            </a:r>
            <a:r>
              <a:rPr lang="ko-KR" altLang="en-US" sz="2400" spc="26" dirty="0">
                <a:solidFill>
                  <a:schemeClr val="bg1"/>
                </a:solidFill>
                <a:latin typeface="Tlab 돋움 레귤러"/>
                <a:ea typeface="Tlab 돋움 레귤러"/>
                <a:cs typeface="Tlab 돋움 레귤러"/>
              </a:rPr>
              <a:t> 상관관계가 가장 높게 나타났다</a:t>
            </a:r>
            <a:r>
              <a:rPr lang="en-US" altLang="ko-KR" sz="2400" spc="26" dirty="0">
                <a:solidFill>
                  <a:schemeClr val="bg1"/>
                </a:solidFill>
                <a:latin typeface="Tlab 돋움 레귤러"/>
                <a:ea typeface="Tlab 돋움 레귤러"/>
                <a:cs typeface="Tlab 돋움 레귤러"/>
              </a:rPr>
              <a:t>.</a:t>
            </a:r>
          </a:p>
          <a:p>
            <a:pPr marL="342900" indent="-342900">
              <a:lnSpc>
                <a:spcPct val="200000"/>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특히 </a:t>
            </a:r>
            <a:r>
              <a:rPr lang="en-US" altLang="ko-KR" sz="2400" spc="26" dirty="0">
                <a:solidFill>
                  <a:schemeClr val="bg1"/>
                </a:solidFill>
                <a:latin typeface="Tlab 돋움 레귤러"/>
                <a:ea typeface="Tlab 돋움 레귤러"/>
                <a:cs typeface="Tlab 돋움 레귤러"/>
              </a:rPr>
              <a:t>＇</a:t>
            </a:r>
            <a:r>
              <a:rPr lang="ko-KR" altLang="en-US" sz="2400" spc="26" dirty="0">
                <a:solidFill>
                  <a:schemeClr val="bg1"/>
                </a:solidFill>
                <a:latin typeface="Tlab 돋움 레귤러"/>
                <a:ea typeface="Tlab 돋움 레귤러"/>
                <a:cs typeface="Tlab 돋움 레귤러"/>
              </a:rPr>
              <a:t>기타</a:t>
            </a:r>
            <a:r>
              <a:rPr lang="en-US" altLang="ko-KR" sz="2400" spc="26" dirty="0">
                <a:solidFill>
                  <a:schemeClr val="bg1"/>
                </a:solidFill>
                <a:latin typeface="Tlab 돋움 레귤러"/>
                <a:ea typeface="Tlab 돋움 레귤러"/>
                <a:cs typeface="Tlab 돋움 레귤러"/>
              </a:rPr>
              <a:t>＇ </a:t>
            </a:r>
            <a:r>
              <a:rPr lang="ko-KR" altLang="en-US" sz="2400" spc="26" dirty="0">
                <a:solidFill>
                  <a:schemeClr val="bg1"/>
                </a:solidFill>
                <a:latin typeface="Tlab 돋움 레귤러"/>
                <a:ea typeface="Tlab 돋움 레귤러"/>
                <a:cs typeface="Tlab 돋움 레귤러"/>
              </a:rPr>
              <a:t>트렌드 </a:t>
            </a:r>
            <a:r>
              <a:rPr lang="ko-KR" altLang="en-US" sz="2400" spc="26" dirty="0" err="1">
                <a:solidFill>
                  <a:schemeClr val="bg1"/>
                </a:solidFill>
                <a:latin typeface="Tlab 돋움 레귤러"/>
                <a:ea typeface="Tlab 돋움 레귤러"/>
                <a:cs typeface="Tlab 돋움 레귤러"/>
              </a:rPr>
              <a:t>언급량과</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언급량간의</a:t>
            </a:r>
            <a:r>
              <a:rPr lang="ko-KR" altLang="en-US" sz="2400" spc="26" dirty="0" smtClean="0">
                <a:solidFill>
                  <a:schemeClr val="bg1"/>
                </a:solidFill>
                <a:latin typeface="Tlab 돋움 레귤러"/>
                <a:ea typeface="Tlab 돋움 레귤러"/>
                <a:cs typeface="Tlab 돋움 레귤러"/>
              </a:rPr>
              <a:t> </a:t>
            </a:r>
            <a:r>
              <a:rPr lang="ko-KR" altLang="en-US" sz="2400" spc="26" dirty="0">
                <a:solidFill>
                  <a:schemeClr val="bg1"/>
                </a:solidFill>
                <a:latin typeface="Tlab 돋움 레귤러"/>
                <a:ea typeface="Tlab 돋움 레귤러"/>
                <a:cs typeface="Tlab 돋움 레귤러"/>
              </a:rPr>
              <a:t>상관관계가 </a:t>
            </a:r>
            <a:r>
              <a:rPr lang="en-US" altLang="ko-KR" sz="2400" spc="26" dirty="0">
                <a:solidFill>
                  <a:schemeClr val="bg1"/>
                </a:solidFill>
                <a:latin typeface="Tlab 돋움 레귤러"/>
                <a:ea typeface="Tlab 돋움 레귤러"/>
                <a:cs typeface="Tlab 돋움 레귤러"/>
              </a:rPr>
              <a:t>2021</a:t>
            </a:r>
            <a:r>
              <a:rPr lang="ko-KR" altLang="en-US" sz="2400" spc="26" dirty="0">
                <a:solidFill>
                  <a:schemeClr val="bg1"/>
                </a:solidFill>
                <a:latin typeface="Tlab 돋움 레귤러"/>
                <a:ea typeface="Tlab 돋움 레귤러"/>
                <a:cs typeface="Tlab 돋움 레귤러"/>
              </a:rPr>
              <a:t>년 </a:t>
            </a:r>
            <a:r>
              <a:rPr lang="ko-KR" altLang="en-US" sz="2400" spc="26" dirty="0" err="1">
                <a:solidFill>
                  <a:schemeClr val="bg1"/>
                </a:solidFill>
                <a:latin typeface="Tlab 돋움 레귤러"/>
                <a:ea typeface="Tlab 돋움 레귤러"/>
                <a:cs typeface="Tlab 돋움 레귤러"/>
              </a:rPr>
              <a:t>히트맵과</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비교했을때</a:t>
            </a:r>
            <a:r>
              <a:rPr lang="ko-KR" altLang="en-US" sz="2400" spc="26" dirty="0">
                <a:solidFill>
                  <a:schemeClr val="bg1"/>
                </a:solidFill>
                <a:latin typeface="Tlab 돋움 레귤러"/>
                <a:ea typeface="Tlab 돋움 레귤러"/>
                <a:cs typeface="Tlab 돋움 레귤러"/>
              </a:rPr>
              <a:t> 현저히 상관관계가 높게 나타난다</a:t>
            </a:r>
            <a:r>
              <a:rPr lang="en-US" altLang="ko-KR" sz="2400" spc="26" dirty="0">
                <a:solidFill>
                  <a:schemeClr val="bg1"/>
                </a:solidFill>
                <a:latin typeface="Tlab 돋움 레귤러"/>
                <a:ea typeface="Tlab 돋움 레귤러"/>
                <a:cs typeface="Tlab 돋움 레귤러"/>
              </a:rPr>
              <a:t>.</a:t>
            </a:r>
          </a:p>
          <a:p>
            <a:endParaRPr lang="en-US" altLang="ko-KR" dirty="0"/>
          </a:p>
        </p:txBody>
      </p:sp>
      <p:sp>
        <p:nvSpPr>
          <p:cNvPr id="19" name="Freeform 3"/>
          <p:cNvSpPr/>
          <p:nvPr/>
        </p:nvSpPr>
        <p:spPr>
          <a:xfrm>
            <a:off x="10231336" y="7244522"/>
            <a:ext cx="7110540" cy="1515710"/>
          </a:xfrm>
          <a:custGeom>
            <a:avLst/>
            <a:gdLst/>
            <a:ahLst/>
            <a:cxnLst/>
            <a:rect l="l" t="t" r="r" b="b"/>
            <a:pathLst>
              <a:path w="1872735" h="358411">
                <a:moveTo>
                  <a:pt x="1669535" y="0"/>
                </a:moveTo>
                <a:cubicBezTo>
                  <a:pt x="1781759" y="0"/>
                  <a:pt x="1872735" y="80233"/>
                  <a:pt x="1872735" y="179206"/>
                </a:cubicBezTo>
                <a:cubicBezTo>
                  <a:pt x="1872735" y="278178"/>
                  <a:pt x="1781759" y="358411"/>
                  <a:pt x="1669535" y="358411"/>
                </a:cubicBezTo>
                <a:lnTo>
                  <a:pt x="203200" y="358411"/>
                </a:lnTo>
                <a:cubicBezTo>
                  <a:pt x="90976" y="358411"/>
                  <a:pt x="0" y="278178"/>
                  <a:pt x="0" y="179206"/>
                </a:cubicBezTo>
                <a:cubicBezTo>
                  <a:pt x="0" y="80233"/>
                  <a:pt x="90976" y="0"/>
                  <a:pt x="203200" y="0"/>
                </a:cubicBezTo>
                <a:close/>
              </a:path>
            </a:pathLst>
          </a:custGeom>
          <a:solidFill>
            <a:srgbClr val="000000">
              <a:alpha val="0"/>
            </a:srgbClr>
          </a:solidFill>
          <a:ln w="38100" cap="sq">
            <a:solidFill>
              <a:srgbClr val="6274CF"/>
            </a:solidFill>
            <a:prstDash val="solid"/>
            <a:miter/>
          </a:ln>
        </p:spPr>
      </p:sp>
      <p:pic>
        <p:nvPicPr>
          <p:cNvPr id="2" name="그림 1"/>
          <p:cNvPicPr>
            <a:picLocks noChangeAspect="1"/>
          </p:cNvPicPr>
          <p:nvPr/>
        </p:nvPicPr>
        <p:blipFill>
          <a:blip r:embed="rId3"/>
          <a:stretch>
            <a:fillRect/>
          </a:stretch>
        </p:blipFill>
        <p:spPr>
          <a:xfrm>
            <a:off x="831149" y="2586194"/>
            <a:ext cx="7581803" cy="6767512"/>
          </a:xfrm>
          <a:prstGeom prst="rect">
            <a:avLst/>
          </a:prstGeom>
        </p:spPr>
      </p:pic>
      <p:sp>
        <p:nvSpPr>
          <p:cNvPr id="21" name="직사각형 20"/>
          <p:cNvSpPr/>
          <p:nvPr/>
        </p:nvSpPr>
        <p:spPr>
          <a:xfrm>
            <a:off x="10868089" y="7305975"/>
            <a:ext cx="6324600" cy="1240404"/>
          </a:xfrm>
          <a:prstGeom prst="rect">
            <a:avLst/>
          </a:prstGeom>
        </p:spPr>
        <p:txBody>
          <a:bodyPr wrap="square">
            <a:spAutoFit/>
          </a:bodyPr>
          <a:lstStyle/>
          <a:p>
            <a:pPr>
              <a:lnSpc>
                <a:spcPct val="200000"/>
              </a:lnSpc>
            </a:pPr>
            <a:r>
              <a:rPr lang="ko-KR" altLang="en-US" sz="2000" spc="26" dirty="0">
                <a:solidFill>
                  <a:schemeClr val="bg1"/>
                </a:solidFill>
                <a:latin typeface="Tlab 돋움 레귤러"/>
                <a:ea typeface="Tlab 돋움 레귤러"/>
                <a:cs typeface="Tlab 돋움 레귤러"/>
              </a:rPr>
              <a:t>따라서 </a:t>
            </a:r>
            <a:r>
              <a:rPr lang="ko-KR" altLang="en-US" sz="2000" spc="26" dirty="0" smtClean="0">
                <a:solidFill>
                  <a:schemeClr val="bg1"/>
                </a:solidFill>
                <a:latin typeface="Tlab 돋움 레귤러"/>
                <a:ea typeface="Tlab 돋움 레귤러"/>
                <a:cs typeface="Tlab 돋움 레귤러"/>
              </a:rPr>
              <a:t>기타 </a:t>
            </a:r>
            <a:r>
              <a:rPr lang="en-US" altLang="ko-KR" sz="2000" spc="26" dirty="0" smtClean="0">
                <a:solidFill>
                  <a:schemeClr val="bg1"/>
                </a:solidFill>
                <a:latin typeface="Tlab 돋움 레귤러"/>
                <a:ea typeface="Tlab 돋움 레귤러"/>
                <a:cs typeface="Tlab 돋움 레귤러"/>
              </a:rPr>
              <a:t>, </a:t>
            </a:r>
            <a:r>
              <a:rPr lang="ko-KR" altLang="en-US" sz="2000" spc="26" dirty="0" smtClean="0">
                <a:solidFill>
                  <a:schemeClr val="bg1"/>
                </a:solidFill>
                <a:latin typeface="Tlab 돋움 레귤러"/>
                <a:ea typeface="Tlab 돋움 레귤러"/>
                <a:cs typeface="Tlab 돋움 레귤러"/>
              </a:rPr>
              <a:t>체험이 </a:t>
            </a:r>
            <a:r>
              <a:rPr lang="ko-KR" altLang="en-US" sz="2000" spc="26" dirty="0" err="1" smtClean="0">
                <a:solidFill>
                  <a:schemeClr val="bg1"/>
                </a:solidFill>
                <a:latin typeface="Tlab 돋움 레귤러"/>
                <a:ea typeface="Tlab 돋움 레귤러"/>
                <a:cs typeface="Tlab 돋움 레귤러"/>
              </a:rPr>
              <a:t>워케이션</a:t>
            </a:r>
            <a:r>
              <a:rPr lang="ko-KR" altLang="en-US" sz="2000" spc="26" dirty="0" smtClean="0">
                <a:solidFill>
                  <a:schemeClr val="bg1"/>
                </a:solidFill>
                <a:latin typeface="Tlab 돋움 레귤러"/>
                <a:ea typeface="Tlab 돋움 레귤러"/>
                <a:cs typeface="Tlab 돋움 레귤러"/>
              </a:rPr>
              <a:t> </a:t>
            </a:r>
            <a:r>
              <a:rPr lang="ko-KR" altLang="en-US" sz="2000" spc="26" dirty="0" err="1" smtClean="0">
                <a:solidFill>
                  <a:schemeClr val="bg1"/>
                </a:solidFill>
                <a:latin typeface="Tlab 돋움 레귤러"/>
                <a:ea typeface="Tlab 돋움 레귤러"/>
                <a:cs typeface="Tlab 돋움 레귤러"/>
              </a:rPr>
              <a:t>언급량에</a:t>
            </a:r>
            <a:r>
              <a:rPr lang="ko-KR" altLang="en-US" sz="2000" spc="26" dirty="0" smtClean="0">
                <a:solidFill>
                  <a:schemeClr val="bg1"/>
                </a:solidFill>
                <a:latin typeface="Tlab 돋움 레귤러"/>
                <a:ea typeface="Tlab 돋움 레귤러"/>
                <a:cs typeface="Tlab 돋움 레귤러"/>
              </a:rPr>
              <a:t> 영향을 미치는 주요 </a:t>
            </a:r>
            <a:r>
              <a:rPr lang="ko-KR" altLang="en-US" sz="2000" spc="26" dirty="0" err="1" smtClean="0">
                <a:solidFill>
                  <a:schemeClr val="bg1"/>
                </a:solidFill>
                <a:latin typeface="Tlab 돋움 레귤러"/>
                <a:ea typeface="Tlab 돋움 레귤러"/>
                <a:cs typeface="Tlab 돋움 레귤러"/>
              </a:rPr>
              <a:t>트렌드라고</a:t>
            </a:r>
            <a:r>
              <a:rPr lang="ko-KR" altLang="en-US" sz="2000" spc="26" dirty="0" smtClean="0">
                <a:solidFill>
                  <a:schemeClr val="bg1"/>
                </a:solidFill>
                <a:latin typeface="Tlab 돋움 레귤러"/>
                <a:ea typeface="Tlab 돋움 레귤러"/>
                <a:cs typeface="Tlab 돋움 레귤러"/>
              </a:rPr>
              <a:t> 판단할 수 있다</a:t>
            </a:r>
            <a:r>
              <a:rPr lang="en-US" altLang="ko-KR" sz="2000" spc="26" dirty="0" smtClean="0">
                <a:solidFill>
                  <a:schemeClr val="bg1"/>
                </a:solidFill>
                <a:latin typeface="Tlab 돋움 레귤러"/>
                <a:ea typeface="Tlab 돋움 레귤러"/>
                <a:cs typeface="Tlab 돋움 레귤러"/>
              </a:rPr>
              <a:t>.</a:t>
            </a:r>
            <a:r>
              <a:rPr lang="ko-KR" altLang="en-US" sz="2000" spc="26" dirty="0" smtClean="0">
                <a:solidFill>
                  <a:schemeClr val="bg1"/>
                </a:solidFill>
                <a:latin typeface="Tlab 돋움 레귤러"/>
                <a:ea typeface="Tlab 돋움 레귤러"/>
                <a:cs typeface="Tlab 돋움 레귤러"/>
              </a:rPr>
              <a:t> </a:t>
            </a:r>
            <a:endParaRPr lang="en-US" altLang="ko-KR" sz="2000" spc="26" dirty="0" smtClean="0">
              <a:solidFill>
                <a:schemeClr val="bg1"/>
              </a:solidFill>
              <a:latin typeface="Tlab 돋움 레귤러"/>
              <a:ea typeface="Tlab 돋움 레귤러"/>
              <a:cs typeface="Tlab 돋움 레귤러"/>
            </a:endParaRPr>
          </a:p>
        </p:txBody>
      </p:sp>
      <p:sp>
        <p:nvSpPr>
          <p:cNvPr id="7" name="TextBox 6"/>
          <p:cNvSpPr txBox="1"/>
          <p:nvPr/>
        </p:nvSpPr>
        <p:spPr>
          <a:xfrm>
            <a:off x="10410889" y="9067775"/>
            <a:ext cx="6845144"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altLang="ko-KR" dirty="0" smtClean="0"/>
              <a:t>* </a:t>
            </a:r>
            <a:r>
              <a:rPr lang="ko-KR" altLang="en-US" dirty="0" smtClean="0"/>
              <a:t>기타 트렌드의 주요 키워드는 투어</a:t>
            </a:r>
            <a:r>
              <a:rPr lang="en-US" altLang="ko-KR" dirty="0" smtClean="0"/>
              <a:t>, </a:t>
            </a:r>
            <a:r>
              <a:rPr lang="ko-KR" altLang="en-US" dirty="0" smtClean="0"/>
              <a:t>데이트코스</a:t>
            </a:r>
            <a:r>
              <a:rPr lang="en-US" altLang="ko-KR" dirty="0" smtClean="0"/>
              <a:t>, </a:t>
            </a:r>
            <a:r>
              <a:rPr lang="ko-KR" altLang="en-US" dirty="0" smtClean="0"/>
              <a:t>해외여행 등이다</a:t>
            </a:r>
            <a:r>
              <a:rPr lang="en-US" altLang="ko-KR" dirty="0" smtClean="0"/>
              <a:t>.</a:t>
            </a:r>
            <a:endParaRPr lang="ko-KR" altLang="en-US" dirty="0"/>
          </a:p>
        </p:txBody>
      </p:sp>
      <p:sp>
        <p:nvSpPr>
          <p:cNvPr id="22" name="곱셈 기호 21"/>
          <p:cNvSpPr/>
          <p:nvPr/>
        </p:nvSpPr>
        <p:spPr>
          <a:xfrm>
            <a:off x="3098050" y="7620"/>
            <a:ext cx="1524000" cy="1447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4800600" y="952500"/>
            <a:ext cx="1675459" cy="369332"/>
          </a:xfrm>
          <a:prstGeom prst="rect">
            <a:avLst/>
          </a:prstGeom>
          <a:noFill/>
        </p:spPr>
        <p:txBody>
          <a:bodyPr wrap="none" rtlCol="0">
            <a:spAutoFit/>
          </a:bodyPr>
          <a:lstStyle/>
          <a:p>
            <a:r>
              <a:rPr lang="ko-KR" altLang="en-US" dirty="0" smtClean="0"/>
              <a:t>빼도 되는 내용</a:t>
            </a:r>
            <a:endParaRPr lang="ko-KR" altLang="en-US" dirty="0"/>
          </a:p>
        </p:txBody>
      </p:sp>
    </p:spTree>
    <p:extLst>
      <p:ext uri="{BB962C8B-B14F-4D97-AF65-F5344CB8AC3E}">
        <p14:creationId xmlns:p14="http://schemas.microsoft.com/office/powerpoint/2010/main" val="27511916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397836" y="4533900"/>
            <a:ext cx="7455088" cy="3712841"/>
          </a:xfrm>
          <a:prstGeom prst="rect">
            <a:avLst/>
          </a:prstGeom>
        </p:spPr>
        <p:txBody>
          <a:bodyPr lIns="0" tIns="0" rIns="0" bIns="0" rtlCol="0" anchor="t">
            <a:spAutoFit/>
          </a:bodyPr>
          <a:lstStyle/>
          <a:p>
            <a:pPr algn="l">
              <a:lnSpc>
                <a:spcPts val="3720"/>
              </a:lnSpc>
            </a:pPr>
            <a:r>
              <a:rPr lang="en-US" sz="2400" spc="24" dirty="0">
                <a:solidFill>
                  <a:srgbClr val="494739"/>
                </a:solidFill>
                <a:latin typeface="Tlab 돋움 레귤러"/>
                <a:ea typeface="Tlab 돋움 레귤러"/>
                <a:cs typeface="Tlab 돋움 레귤러"/>
                <a:sym typeface="Tlab 돋움 레귤러"/>
              </a:rPr>
              <a:t>Lorem ipsum dolor sit </a:t>
            </a:r>
            <a:r>
              <a:rPr lang="en-US" sz="2400" spc="24" dirty="0" err="1">
                <a:solidFill>
                  <a:srgbClr val="494739"/>
                </a:solidFill>
                <a:latin typeface="Tlab 돋움 레귤러"/>
                <a:ea typeface="Tlab 돋움 레귤러"/>
                <a:cs typeface="Tlab 돋움 레귤러"/>
                <a:sym typeface="Tlab 돋움 레귤러"/>
              </a:rPr>
              <a:t>amet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adipiscing</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elit</a:t>
            </a:r>
            <a:r>
              <a:rPr lang="en-US" sz="2400" spc="24" dirty="0">
                <a:solidFill>
                  <a:srgbClr val="494739"/>
                </a:solidFill>
                <a:latin typeface="Tlab 돋움 레귤러"/>
                <a:ea typeface="Tlab 돋움 레귤러"/>
                <a:cs typeface="Tlab 돋움 레귤러"/>
                <a:sym typeface="Tlab 돋움 레귤러"/>
              </a:rPr>
              <a:t>. Integer </a:t>
            </a:r>
            <a:r>
              <a:rPr lang="en-US" sz="2400" spc="24" dirty="0" err="1">
                <a:solidFill>
                  <a:srgbClr val="494739"/>
                </a:solidFill>
                <a:latin typeface="Tlab 돋움 레귤러"/>
                <a:ea typeface="Tlab 돋움 레귤러"/>
                <a:cs typeface="Tlab 돋움 레귤러"/>
                <a:sym typeface="Tlab 돋움 레귤러"/>
              </a:rPr>
              <a:t>elementum</a:t>
            </a:r>
            <a:r>
              <a:rPr lang="en-US" sz="2400" spc="24" dirty="0">
                <a:solidFill>
                  <a:srgbClr val="494739"/>
                </a:solidFill>
                <a:latin typeface="Tlab 돋움 레귤러"/>
                <a:ea typeface="Tlab 돋움 레귤러"/>
                <a:cs typeface="Tlab 돋움 레귤러"/>
                <a:sym typeface="Tlab 돋움 레귤러"/>
              </a:rPr>
              <a:t>, ex </a:t>
            </a:r>
            <a:r>
              <a:rPr lang="en-US" sz="2400" spc="24" dirty="0" err="1">
                <a:solidFill>
                  <a:srgbClr val="494739"/>
                </a:solidFill>
                <a:latin typeface="Tlab 돋움 레귤러"/>
                <a:ea typeface="Tlab 돋움 레귤러"/>
                <a:cs typeface="Tlab 돋움 레귤러"/>
                <a:sym typeface="Tlab 돋움 레귤러"/>
              </a:rPr>
              <a:t>eu</a:t>
            </a:r>
            <a:r>
              <a:rPr lang="en-US" sz="2400" spc="24" dirty="0">
                <a:solidFill>
                  <a:srgbClr val="494739"/>
                </a:solidFill>
                <a:latin typeface="Tlab 돋움 레귤러"/>
                <a:ea typeface="Tlab 돋움 레귤러"/>
                <a:cs typeface="Tlab 돋움 레귤러"/>
                <a:sym typeface="Tlab 돋움 레귤러"/>
              </a:rPr>
              <a:t> pharetra </a:t>
            </a:r>
            <a:r>
              <a:rPr lang="en-US" sz="2400" spc="24" dirty="0" err="1">
                <a:solidFill>
                  <a:srgbClr val="494739"/>
                </a:solidFill>
                <a:latin typeface="Tlab 돋움 레귤러"/>
                <a:ea typeface="Tlab 돋움 레귤러"/>
                <a:cs typeface="Tlab 돋움 레귤러"/>
                <a:sym typeface="Tlab 돋움 레귤러"/>
              </a:rPr>
              <a:t>pharetra</a:t>
            </a:r>
            <a:r>
              <a:rPr lang="en-US" sz="2400" spc="24" dirty="0">
                <a:solidFill>
                  <a:srgbClr val="494739"/>
                </a:solidFill>
                <a:latin typeface="Tlab 돋움 레귤러"/>
                <a:ea typeface="Tlab 돋움 레귤러"/>
                <a:cs typeface="Tlab 돋움 레귤러"/>
                <a:sym typeface="Tlab 돋움 레귤러"/>
              </a:rPr>
              <a:t>, ligula </a:t>
            </a:r>
            <a:r>
              <a:rPr lang="en-US" sz="2400" spc="24" dirty="0" err="1">
                <a:solidFill>
                  <a:srgbClr val="494739"/>
                </a:solidFill>
                <a:latin typeface="Tlab 돋움 레귤러"/>
                <a:ea typeface="Tlab 돋움 레귤러"/>
                <a:cs typeface="Tlab 돋움 레귤러"/>
                <a:sym typeface="Tlab 돋움 레귤러"/>
              </a:rPr>
              <a:t>velit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libero,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est</a:t>
            </a:r>
            <a:r>
              <a:rPr lang="en-US" sz="2400" spc="24" dirty="0">
                <a:solidFill>
                  <a:srgbClr val="494739"/>
                </a:solidFill>
                <a:latin typeface="Tlab 돋움 레귤러"/>
                <a:ea typeface="Tlab 돋움 레귤러"/>
                <a:cs typeface="Tlab 돋움 레귤러"/>
                <a:sym typeface="Tlab 돋움 레귤러"/>
              </a:rPr>
              <a:t> in magna. </a:t>
            </a:r>
            <a:r>
              <a:rPr lang="en-US" sz="2400" spc="24" dirty="0" err="1">
                <a:solidFill>
                  <a:srgbClr val="494739"/>
                </a:solidFill>
                <a:latin typeface="Tlab 돋움 레귤러"/>
                <a:ea typeface="Tlab 돋움 레귤러"/>
                <a:cs typeface="Tlab 돋움 레귤러"/>
                <a:sym typeface="Tlab 돋움 레귤러"/>
              </a:rPr>
              <a:t>Donec</a:t>
            </a:r>
            <a:r>
              <a:rPr lang="en-US" sz="2400" spc="24" dirty="0">
                <a:solidFill>
                  <a:srgbClr val="494739"/>
                </a:solidFill>
                <a:latin typeface="Tlab 돋움 레귤러"/>
                <a:ea typeface="Tlab 돋움 레귤러"/>
                <a:cs typeface="Tlab 돋움 레귤러"/>
                <a:sym typeface="Tlab 돋움 레귤러"/>
              </a:rPr>
              <a:t> et </a:t>
            </a:r>
            <a:r>
              <a:rPr lang="en-US" sz="2400" spc="24" dirty="0" err="1">
                <a:solidFill>
                  <a:srgbClr val="494739"/>
                </a:solidFill>
                <a:latin typeface="Tlab 돋움 레귤러"/>
                <a:ea typeface="Tlab 돋움 레귤러"/>
                <a:cs typeface="Tlab 돋움 레귤러"/>
                <a:sym typeface="Tlab 돋움 레귤러"/>
              </a:rPr>
              <a:t>egestas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tempus ipsum. </a:t>
            </a:r>
            <a:r>
              <a:rPr lang="en-US" sz="2400" spc="24" dirty="0" err="1">
                <a:solidFill>
                  <a:srgbClr val="494739"/>
                </a:solidFill>
                <a:latin typeface="Tlab 돋움 레귤러"/>
                <a:ea typeface="Tlab 돋움 레귤러"/>
                <a:cs typeface="Tlab 돋움 레귤러"/>
                <a:sym typeface="Tlab 돋움 레귤러"/>
              </a:rPr>
              <a:t>Aenean</a:t>
            </a:r>
            <a:r>
              <a:rPr lang="en-US" sz="2400" spc="24" dirty="0">
                <a:solidFill>
                  <a:srgbClr val="494739"/>
                </a:solidFill>
                <a:latin typeface="Tlab 돋움 레귤러"/>
                <a:ea typeface="Tlab 돋움 레귤러"/>
                <a:cs typeface="Tlab 돋움 레귤러"/>
                <a:sym typeface="Tlab 돋움 레귤러"/>
              </a:rPr>
              <a:t>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mauris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molestie</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ac in </a:t>
            </a:r>
            <a:r>
              <a:rPr lang="en-US" sz="2400" spc="24" dirty="0" err="1">
                <a:solidFill>
                  <a:srgbClr val="494739"/>
                </a:solidFill>
                <a:latin typeface="Tlab 돋움 레귤러"/>
                <a:ea typeface="Tlab 돋움 레귤러"/>
                <a:cs typeface="Tlab 돋움 레귤러"/>
                <a:sym typeface="Tlab 돋움 레귤러"/>
              </a:rPr>
              <a:t>massa</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Praesent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tincidunt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ut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condimentum</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Cras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purus</a:t>
            </a:r>
            <a:r>
              <a:rPr lang="en-US" sz="2400" spc="24" dirty="0">
                <a:solidFill>
                  <a:srgbClr val="494739"/>
                </a:solidFill>
                <a:latin typeface="Tlab 돋움 레귤러"/>
                <a:ea typeface="Tlab 돋움 레귤러"/>
                <a:cs typeface="Tlab 돋움 레귤러"/>
                <a:sym typeface="Tlab 돋움 레귤러"/>
              </a:rPr>
              <a:t> magna.</a:t>
            </a:r>
          </a:p>
        </p:txBody>
      </p:sp>
      <p:sp>
        <p:nvSpPr>
          <p:cNvPr id="7" name="TextBox 7"/>
          <p:cNvSpPr txBox="1"/>
          <p:nvPr/>
        </p:nvSpPr>
        <p:spPr>
          <a:xfrm>
            <a:off x="1144562" y="1306830"/>
            <a:ext cx="4113237" cy="1333698"/>
          </a:xfrm>
          <a:prstGeom prst="rect">
            <a:avLst/>
          </a:prstGeom>
        </p:spPr>
        <p:txBody>
          <a:bodyPr wrap="square" lIns="0" tIns="0" rIns="0" bIns="0" rtlCol="0" anchor="t">
            <a:spAutoFit/>
          </a:bodyPr>
          <a:lstStyle/>
          <a:p>
            <a:pPr algn="l">
              <a:lnSpc>
                <a:spcPts val="10400"/>
              </a:lnSpc>
            </a:pPr>
            <a:r>
              <a:rPr lang="ko-KR" altLang="en-US" sz="5200" b="1" dirty="0" smtClean="0">
                <a:solidFill>
                  <a:srgbClr val="252525"/>
                </a:solidFill>
                <a:latin typeface="Tlab 돋움 레귤러 Bold"/>
                <a:ea typeface="Tlab 돋움 레귤러 Bold"/>
                <a:cs typeface="Tlab 돋움 레귤러 Bold"/>
                <a:sym typeface="Tlab 돋움 레귤러 Bold"/>
              </a:rPr>
              <a:t>분석 개요 </a:t>
            </a:r>
            <a:r>
              <a:rPr lang="en-US" altLang="ko-KR" sz="5200" b="1" dirty="0" smtClean="0">
                <a:solidFill>
                  <a:srgbClr val="252525"/>
                </a:solidFill>
                <a:latin typeface="Tlab 돋움 레귤러 Bold"/>
                <a:ea typeface="Tlab 돋움 레귤러 Bold"/>
                <a:cs typeface="Tlab 돋움 레귤러 Bold"/>
                <a:sym typeface="Tlab 돋움 레귤러 Bold"/>
              </a:rPr>
              <a:t>. </a:t>
            </a:r>
            <a:r>
              <a:rPr lang="ko-KR" altLang="en-US" sz="5200" b="1" dirty="0" smtClean="0">
                <a:solidFill>
                  <a:srgbClr val="252525"/>
                </a:solidFill>
                <a:latin typeface="Tlab 돋움 레귤러 Bold"/>
                <a:ea typeface="Tlab 돋움 레귤러 Bold"/>
                <a:cs typeface="Tlab 돋움 레귤러 Bold"/>
                <a:sym typeface="Tlab 돋움 레귤러 Bold"/>
              </a:rPr>
              <a:t>３</a:t>
            </a:r>
            <a:endParaRPr lang="en-US" sz="5200" b="1" dirty="0">
              <a:solidFill>
                <a:srgbClr val="252525"/>
              </a:solidFill>
              <a:latin typeface="Tlab 돋움 레귤러 Bold"/>
              <a:ea typeface="Tlab 돋움 레귤러 Bold"/>
              <a:cs typeface="Tlab 돋움 레귤러 Bold"/>
              <a:sym typeface="Tlab 돋움 레귤러 Bold"/>
            </a:endParaRPr>
          </a:p>
        </p:txBody>
      </p:sp>
      <p:grpSp>
        <p:nvGrpSpPr>
          <p:cNvPr id="8" name="Group 4"/>
          <p:cNvGrpSpPr/>
          <p:nvPr/>
        </p:nvGrpSpPr>
        <p:grpSpPr>
          <a:xfrm>
            <a:off x="0" y="3446318"/>
            <a:ext cx="9677400" cy="5029200"/>
            <a:chOff x="0" y="0"/>
            <a:chExt cx="1493953" cy="727129"/>
          </a:xfrm>
        </p:grpSpPr>
        <p:sp>
          <p:nvSpPr>
            <p:cNvPr id="9" name="Freeform 5"/>
            <p:cNvSpPr/>
            <p:nvPr/>
          </p:nvSpPr>
          <p:spPr>
            <a:xfrm>
              <a:off x="0" y="0"/>
              <a:ext cx="1493953" cy="727129"/>
            </a:xfrm>
            <a:custGeom>
              <a:avLst/>
              <a:gdLst/>
              <a:ahLst/>
              <a:cxnLst/>
              <a:rect l="l" t="t" r="r" b="b"/>
              <a:pathLst>
                <a:path w="1493953" h="727129">
                  <a:moveTo>
                    <a:pt x="0" y="0"/>
                  </a:moveTo>
                  <a:lnTo>
                    <a:pt x="1493953" y="0"/>
                  </a:lnTo>
                  <a:lnTo>
                    <a:pt x="1493953" y="727129"/>
                  </a:lnTo>
                  <a:lnTo>
                    <a:pt x="0" y="727129"/>
                  </a:lnTo>
                  <a:close/>
                </a:path>
              </a:pathLst>
            </a:custGeom>
            <a:blipFill>
              <a:blip r:embed="rId2"/>
              <a:stretch>
                <a:fillRect l="-7874" t="-20231" b="-20231"/>
              </a:stretch>
            </a:blipFill>
          </p:spPr>
        </p:sp>
      </p:grpSp>
      <p:sp>
        <p:nvSpPr>
          <p:cNvPr id="2" name="TextBox 1"/>
          <p:cNvSpPr txBox="1"/>
          <p:nvPr/>
        </p:nvSpPr>
        <p:spPr>
          <a:xfrm>
            <a:off x="10134600" y="3446318"/>
            <a:ext cx="6217921" cy="707758"/>
          </a:xfrm>
          <a:prstGeom prst="rect">
            <a:avLst/>
          </a:prstGeom>
          <a:noFill/>
        </p:spPr>
        <p:txBody>
          <a:bodyPr wrap="none" rtlCol="0">
            <a:spAutoFit/>
          </a:bodyPr>
          <a:lstStyle/>
          <a:p>
            <a:r>
              <a:rPr lang="ko-KR" altLang="en-US" sz="3999" b="1" spc="231" dirty="0" smtClean="0">
                <a:solidFill>
                  <a:srgbClr val="6274CF"/>
                </a:solidFill>
                <a:latin typeface="Tlab 돋움 레귤러 Bold"/>
                <a:ea typeface="Tlab 돋움 레귤러 Bold"/>
                <a:cs typeface="Tlab 돋움 레귤러 Bold"/>
              </a:rPr>
              <a:t>지역별 </a:t>
            </a:r>
            <a:r>
              <a:rPr lang="ko-KR" altLang="en-US" sz="3999" b="1" spc="231" dirty="0" err="1" smtClean="0">
                <a:solidFill>
                  <a:srgbClr val="6274CF"/>
                </a:solidFill>
                <a:latin typeface="Tlab 돋움 레귤러 Bold"/>
                <a:ea typeface="Tlab 돋움 레귤러 Bold"/>
                <a:cs typeface="Tlab 돋움 레귤러 Bold"/>
              </a:rPr>
              <a:t>관광지표</a:t>
            </a:r>
            <a:r>
              <a:rPr lang="ko-KR" altLang="en-US" sz="3999" b="1" spc="231" dirty="0" smtClean="0">
                <a:solidFill>
                  <a:srgbClr val="6274CF"/>
                </a:solidFill>
                <a:latin typeface="Tlab 돋움 레귤러 Bold"/>
                <a:ea typeface="Tlab 돋움 레귤러 Bold"/>
                <a:cs typeface="Tlab 돋움 레귤러 Bold"/>
              </a:rPr>
              <a:t> 비교 분석</a:t>
            </a:r>
            <a:endParaRPr lang="en-US" altLang="ko-KR" sz="3999" b="1" spc="231" dirty="0">
              <a:solidFill>
                <a:srgbClr val="6274CF"/>
              </a:solidFill>
              <a:latin typeface="Tlab 돋움 레귤러 Bold"/>
              <a:ea typeface="Tlab 돋움 레귤러 Bold"/>
              <a:cs typeface="Tlab 돋움 레귤러 Bold"/>
            </a:endParaRPr>
          </a:p>
        </p:txBody>
      </p:sp>
    </p:spTree>
    <p:extLst>
      <p:ext uri="{BB962C8B-B14F-4D97-AF65-F5344CB8AC3E}">
        <p14:creationId xmlns:p14="http://schemas.microsoft.com/office/powerpoint/2010/main" val="4209177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a:solidFill>
                  <a:srgbClr val="6274CF"/>
                </a:solidFill>
                <a:latin typeface="Tlab 돋움 레귤러 Bold"/>
                <a:ea typeface="Tlab 돋움 레귤러 Bold"/>
                <a:cs typeface="Tlab 돋움 레귤러 Bold"/>
                <a:sym typeface="Tlab 돋움 레귤러 Bold"/>
              </a:rPr>
              <a:t>01</a:t>
            </a:r>
          </a:p>
        </p:txBody>
      </p:sp>
      <p:sp>
        <p:nvSpPr>
          <p:cNvPr id="6" name="TextBox 6"/>
          <p:cNvSpPr txBox="1"/>
          <p:nvPr/>
        </p:nvSpPr>
        <p:spPr>
          <a:xfrm>
            <a:off x="1144561" y="1306830"/>
            <a:ext cx="8034883" cy="1184491"/>
          </a:xfrm>
          <a:prstGeom prst="rect">
            <a:avLst/>
          </a:prstGeom>
        </p:spPr>
        <p:txBody>
          <a:bodyPr wrap="square" lIns="0" tIns="0" rIns="0" bIns="0" rtlCol="0" anchor="t">
            <a:spAutoFit/>
          </a:bodyPr>
          <a:lstStyle/>
          <a:p>
            <a:pPr>
              <a:lnSpc>
                <a:spcPts val="10400"/>
              </a:lnSpc>
            </a:pPr>
            <a:r>
              <a:rPr lang="ko-KR" altLang="en-US" sz="4800" b="1" dirty="0">
                <a:solidFill>
                  <a:srgbClr val="252525"/>
                </a:solidFill>
                <a:latin typeface="Tlab 돋움 레귤러 Bold"/>
                <a:ea typeface="Tlab 돋움 레귤러 Bold"/>
                <a:cs typeface="Tlab 돋움 레귤러 Bold"/>
                <a:sym typeface="Tlab 돋움 레귤러 Bold"/>
              </a:rPr>
              <a:t>지역별 </a:t>
            </a:r>
            <a:r>
              <a:rPr lang="ko-KR" altLang="en-US" sz="4800" b="1" dirty="0" err="1">
                <a:solidFill>
                  <a:srgbClr val="252525"/>
                </a:solidFill>
                <a:latin typeface="Tlab 돋움 레귤러 Bold"/>
                <a:ea typeface="Tlab 돋움 레귤러 Bold"/>
                <a:cs typeface="Tlab 돋움 레귤러 Bold"/>
                <a:sym typeface="Tlab 돋움 레귤러 Bold"/>
              </a:rPr>
              <a:t>관광지표</a:t>
            </a:r>
            <a:r>
              <a:rPr lang="ko-KR" altLang="en-US" sz="4800" b="1" dirty="0">
                <a:solidFill>
                  <a:srgbClr val="252525"/>
                </a:solidFill>
                <a:latin typeface="Tlab 돋움 레귤러 Bold"/>
                <a:ea typeface="Tlab 돋움 레귤러 Bold"/>
                <a:cs typeface="Tlab 돋움 레귤러 Bold"/>
                <a:sym typeface="Tlab 돋움 레귤러 Bold"/>
              </a:rPr>
              <a:t> 비교</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829801" y="5923648"/>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pic>
        <p:nvPicPr>
          <p:cNvPr id="2" name="그림 1"/>
          <p:cNvPicPr>
            <a:picLocks noChangeAspect="1"/>
          </p:cNvPicPr>
          <p:nvPr/>
        </p:nvPicPr>
        <p:blipFill rotWithShape="1">
          <a:blip r:embed="rId3"/>
          <a:srcRect t="10896" r="40013"/>
          <a:stretch/>
        </p:blipFill>
        <p:spPr>
          <a:xfrm>
            <a:off x="81441" y="3116275"/>
            <a:ext cx="8610600" cy="3406445"/>
          </a:xfrm>
          <a:prstGeom prst="rect">
            <a:avLst/>
          </a:prstGeom>
        </p:spPr>
      </p:pic>
      <p:pic>
        <p:nvPicPr>
          <p:cNvPr id="7" name="그림 6"/>
          <p:cNvPicPr>
            <a:picLocks noChangeAspect="1"/>
          </p:cNvPicPr>
          <p:nvPr/>
        </p:nvPicPr>
        <p:blipFill rotWithShape="1">
          <a:blip r:embed="rId3"/>
          <a:srcRect l="60452" t="13774"/>
          <a:stretch/>
        </p:blipFill>
        <p:spPr>
          <a:xfrm>
            <a:off x="1491141" y="6743700"/>
            <a:ext cx="5791200" cy="3138845"/>
          </a:xfrm>
          <a:prstGeom prst="rect">
            <a:avLst/>
          </a:prstGeom>
        </p:spPr>
      </p:pic>
      <p:sp>
        <p:nvSpPr>
          <p:cNvPr id="22" name="TextBox 4"/>
          <p:cNvSpPr txBox="1"/>
          <p:nvPr/>
        </p:nvSpPr>
        <p:spPr>
          <a:xfrm>
            <a:off x="10134600" y="2654035"/>
            <a:ext cx="7950720" cy="1581780"/>
          </a:xfrm>
          <a:prstGeom prst="rect">
            <a:avLst/>
          </a:prstGeom>
        </p:spPr>
        <p:txBody>
          <a:bodyPr wrap="square" lIns="0" tIns="0" rIns="0" bIns="0" rtlCol="0" anchor="t">
            <a:spAutoFit/>
          </a:bodyPr>
          <a:lstStyle/>
          <a:p>
            <a:pPr>
              <a:lnSpc>
                <a:spcPct val="150000"/>
              </a:lnSpc>
            </a:pPr>
            <a:r>
              <a:rPr lang="ko-KR" altLang="en-US" sz="3600" b="1" spc="231" dirty="0" smtClean="0">
                <a:solidFill>
                  <a:srgbClr val="98A9FF"/>
                </a:solidFill>
                <a:latin typeface="Tlab 돋움 레귤러 Bold"/>
                <a:ea typeface="Tlab 돋움 레귤러 Bold"/>
                <a:cs typeface="Tlab 돋움 레귤러 Bold"/>
                <a:sym typeface="Tlab 돋움 레귤러 Bold"/>
              </a:rPr>
              <a:t>숙박</a:t>
            </a:r>
            <a:r>
              <a:rPr lang="en-US" altLang="ko-KR" sz="3600" b="1" spc="231" dirty="0" smtClean="0">
                <a:solidFill>
                  <a:srgbClr val="98A9FF"/>
                </a:solidFill>
                <a:latin typeface="Tlab 돋움 레귤러 Bold"/>
                <a:ea typeface="Tlab 돋움 레귤러 Bold"/>
                <a:cs typeface="Tlab 돋움 레귤러 Bold"/>
                <a:sym typeface="Tlab 돋움 레귤러 Bold"/>
              </a:rPr>
              <a:t>, </a:t>
            </a:r>
            <a:r>
              <a:rPr lang="ko-KR" altLang="en-US" sz="3600" b="1" spc="231" dirty="0" smtClean="0">
                <a:solidFill>
                  <a:srgbClr val="98A9FF"/>
                </a:solidFill>
                <a:latin typeface="Tlab 돋움 레귤러 Bold"/>
                <a:ea typeface="Tlab 돋움 레귤러 Bold"/>
                <a:cs typeface="Tlab 돋움 레귤러 Bold"/>
                <a:sym typeface="Tlab 돋움 레귤러 Bold"/>
              </a:rPr>
              <a:t>관광 지표가 </a:t>
            </a:r>
            <a:r>
              <a:rPr lang="ko-KR" altLang="en-US" sz="3600" b="1" spc="231" dirty="0" err="1">
                <a:solidFill>
                  <a:srgbClr val="98A9FF"/>
                </a:solidFill>
                <a:latin typeface="Tlab 돋움 레귤러 Bold"/>
                <a:ea typeface="Tlab 돋움 레귤러 Bold"/>
                <a:cs typeface="Tlab 돋움 레귤러 Bold"/>
                <a:sym typeface="Tlab 돋움 레귤러 Bold"/>
              </a:rPr>
              <a:t>워케이션</a:t>
            </a:r>
            <a:r>
              <a:rPr lang="ko-KR" altLang="en-US" sz="3600" b="1" spc="231" dirty="0">
                <a:solidFill>
                  <a:srgbClr val="98A9FF"/>
                </a:solidFill>
                <a:latin typeface="Tlab 돋움 레귤러 Bold"/>
                <a:ea typeface="Tlab 돋움 레귤러 Bold"/>
                <a:cs typeface="Tlab 돋움 레귤러 Bold"/>
                <a:sym typeface="Tlab 돋움 레귤러 Bold"/>
              </a:rPr>
              <a:t> </a:t>
            </a:r>
            <a:r>
              <a:rPr lang="ko-KR" altLang="en-US" sz="3600" b="1" spc="231" dirty="0" err="1">
                <a:solidFill>
                  <a:srgbClr val="98A9FF"/>
                </a:solidFill>
                <a:latin typeface="Tlab 돋움 레귤러 Bold"/>
                <a:ea typeface="Tlab 돋움 레귤러 Bold"/>
                <a:cs typeface="Tlab 돋움 레귤러 Bold"/>
                <a:sym typeface="Tlab 돋움 레귤러 Bold"/>
              </a:rPr>
              <a:t>언급량</a:t>
            </a:r>
            <a:r>
              <a:rPr lang="ko-KR" altLang="en-US" sz="3600" b="1" spc="231" dirty="0">
                <a:solidFill>
                  <a:srgbClr val="98A9FF"/>
                </a:solidFill>
                <a:latin typeface="Tlab 돋움 레귤러 Bold"/>
                <a:ea typeface="Tlab 돋움 레귤러 Bold"/>
                <a:cs typeface="Tlab 돋움 레귤러 Bold"/>
                <a:sym typeface="Tlab 돋움 레귤러 Bold"/>
              </a:rPr>
              <a:t> 상위 지역의 주요 요소이다</a:t>
            </a:r>
            <a:r>
              <a:rPr lang="en-US" altLang="ko-KR" sz="3600" b="1" spc="231" dirty="0" smtClean="0">
                <a:solidFill>
                  <a:srgbClr val="98A9FF"/>
                </a:solidFill>
                <a:latin typeface="Tlab 돋움 레귤러 Bold"/>
                <a:ea typeface="Tlab 돋움 레귤러 Bold"/>
                <a:cs typeface="Tlab 돋움 레귤러 Bold"/>
                <a:sym typeface="Tlab 돋움 레귤러 Bold"/>
              </a:rPr>
              <a:t>.</a:t>
            </a:r>
            <a:endParaRPr lang="en-US" altLang="ko-KR" sz="3600" b="1" spc="231" dirty="0">
              <a:solidFill>
                <a:srgbClr val="98A9FF"/>
              </a:solidFill>
              <a:latin typeface="Tlab 돋움 레귤러 Bold"/>
              <a:ea typeface="Tlab 돋움 레귤러 Bold"/>
              <a:cs typeface="Tlab 돋움 레귤러 Bold"/>
              <a:sym typeface="Tlab 돋움 레귤러 Bold"/>
            </a:endParaRPr>
          </a:p>
        </p:txBody>
      </p:sp>
      <p:sp>
        <p:nvSpPr>
          <p:cNvPr id="23" name="TextBox 5"/>
          <p:cNvSpPr txBox="1"/>
          <p:nvPr/>
        </p:nvSpPr>
        <p:spPr>
          <a:xfrm>
            <a:off x="9963149" y="4453458"/>
            <a:ext cx="7988823" cy="3693319"/>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언급량</a:t>
            </a:r>
            <a:r>
              <a:rPr lang="ko-KR" altLang="en-US" sz="2400" spc="26" dirty="0">
                <a:solidFill>
                  <a:schemeClr val="bg1"/>
                </a:solidFill>
                <a:latin typeface="Tlab 돋움 레귤러"/>
                <a:ea typeface="Tlab 돋움 레귤러"/>
                <a:cs typeface="Tlab 돋움 레귤러"/>
              </a:rPr>
              <a:t> 상위</a:t>
            </a:r>
            <a:r>
              <a:rPr lang="en-US" altLang="ko-KR" sz="2400" spc="26" dirty="0">
                <a:solidFill>
                  <a:schemeClr val="bg1"/>
                </a:solidFill>
                <a:latin typeface="Tlab 돋움 레귤러"/>
                <a:ea typeface="Tlab 돋움 레귤러"/>
                <a:cs typeface="Tlab 돋움 레귤러"/>
              </a:rPr>
              <a:t>30% </a:t>
            </a:r>
            <a:r>
              <a:rPr lang="ko-KR" altLang="en-US" sz="2400" spc="26" dirty="0" smtClean="0">
                <a:solidFill>
                  <a:schemeClr val="bg1"/>
                </a:solidFill>
                <a:latin typeface="Tlab 돋움 레귤러"/>
                <a:ea typeface="Tlab 돋움 레귤러"/>
                <a:cs typeface="Tlab 돋움 레귤러"/>
              </a:rPr>
              <a:t>지역에서</a:t>
            </a:r>
            <a:r>
              <a:rPr lang="en-US" altLang="ko-KR" sz="2400" dirty="0" smtClean="0"/>
              <a:t> </a:t>
            </a:r>
            <a:r>
              <a:rPr lang="ko-KR" altLang="en-US" sz="2400" spc="26" dirty="0" smtClean="0">
                <a:solidFill>
                  <a:schemeClr val="bg1"/>
                </a:solidFill>
                <a:latin typeface="Tlab 돋움 레귤러"/>
                <a:ea typeface="Tlab 돋움 레귤러"/>
                <a:cs typeface="Tlab 돋움 레귤러"/>
              </a:rPr>
              <a:t>레저스포츠를 제외한 쇼핑</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음식</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숙박</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관광 지표의 수치가 </a:t>
            </a: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a:t>
            </a:r>
            <a:r>
              <a:rPr lang="ko-KR" altLang="en-US" sz="2400" spc="26" dirty="0" smtClean="0">
                <a:solidFill>
                  <a:schemeClr val="bg1"/>
                </a:solidFill>
                <a:latin typeface="Tlab 돋움 레귤러"/>
                <a:ea typeface="Tlab 돋움 레귤러"/>
                <a:cs typeface="Tlab 돋움 레귤러"/>
              </a:rPr>
              <a:t> 하위</a:t>
            </a:r>
            <a:r>
              <a:rPr lang="en-US" altLang="ko-KR" sz="2400" spc="26" dirty="0" smtClean="0">
                <a:solidFill>
                  <a:schemeClr val="bg1"/>
                </a:solidFill>
                <a:latin typeface="Tlab 돋움 레귤러"/>
                <a:ea typeface="Tlab 돋움 레귤러"/>
                <a:cs typeface="Tlab 돋움 레귤러"/>
              </a:rPr>
              <a:t>30% </a:t>
            </a:r>
            <a:r>
              <a:rPr lang="ko-KR" altLang="en-US" sz="2400" spc="26" dirty="0" smtClean="0">
                <a:solidFill>
                  <a:schemeClr val="bg1"/>
                </a:solidFill>
                <a:latin typeface="Tlab 돋움 레귤러"/>
                <a:ea typeface="Tlab 돋움 레귤러"/>
                <a:cs typeface="Tlab 돋움 레귤러"/>
              </a:rPr>
              <a:t>지역보다 높게 나타난다</a:t>
            </a:r>
            <a:r>
              <a:rPr lang="en-US" altLang="ko-KR" sz="2400" spc="26" dirty="0" smtClean="0">
                <a:solidFill>
                  <a:schemeClr val="bg1"/>
                </a:solidFill>
                <a:latin typeface="Tlab 돋움 레귤러"/>
                <a:ea typeface="Tlab 돋움 레귤러"/>
                <a:cs typeface="Tlab 돋움 레귤러"/>
              </a:rPr>
              <a:t>.</a:t>
            </a:r>
            <a:endParaRPr lang="en-US" altLang="ko-KR" dirty="0"/>
          </a:p>
          <a:p>
            <a:pPr marL="342900" indent="-342900">
              <a:lnSpc>
                <a:spcPct val="200000"/>
              </a:lnSpc>
              <a:buFont typeface="Arial" panose="020B0604020202020204" pitchFamily="34" charset="0"/>
              <a:buChar char="•"/>
            </a:pP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a:t>
            </a:r>
            <a:r>
              <a:rPr lang="ko-KR" altLang="en-US" sz="2400" spc="26" dirty="0" smtClean="0">
                <a:solidFill>
                  <a:schemeClr val="bg1"/>
                </a:solidFill>
                <a:latin typeface="Tlab 돋움 레귤러"/>
                <a:ea typeface="Tlab 돋움 레귤러"/>
                <a:cs typeface="Tlab 돋움 레귤러"/>
              </a:rPr>
              <a:t> 상위</a:t>
            </a:r>
            <a:r>
              <a:rPr lang="en-US" altLang="ko-KR" sz="2400" spc="26" dirty="0" smtClean="0">
                <a:solidFill>
                  <a:schemeClr val="bg1"/>
                </a:solidFill>
                <a:latin typeface="Tlab 돋움 레귤러"/>
                <a:ea typeface="Tlab 돋움 레귤러"/>
                <a:cs typeface="Tlab 돋움 레귤러"/>
              </a:rPr>
              <a:t>30% </a:t>
            </a:r>
            <a:r>
              <a:rPr lang="ko-KR" altLang="en-US" sz="2400" spc="26" dirty="0" smtClean="0">
                <a:solidFill>
                  <a:schemeClr val="bg1"/>
                </a:solidFill>
                <a:latin typeface="Tlab 돋움 레귤러"/>
                <a:ea typeface="Tlab 돋움 레귤러"/>
                <a:cs typeface="Tlab 돋움 레귤러"/>
              </a:rPr>
              <a:t>지역의 숙박</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관광 지표가 </a:t>
            </a: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a:t>
            </a:r>
            <a:r>
              <a:rPr lang="ko-KR" altLang="en-US" sz="2400" spc="26" dirty="0" smtClean="0">
                <a:solidFill>
                  <a:schemeClr val="bg1"/>
                </a:solidFill>
                <a:latin typeface="Tlab 돋움 레귤러"/>
                <a:ea typeface="Tlab 돋움 레귤러"/>
                <a:cs typeface="Tlab 돋움 레귤러"/>
              </a:rPr>
              <a:t> 하위</a:t>
            </a:r>
            <a:r>
              <a:rPr lang="en-US" altLang="ko-KR" sz="2400" spc="26" dirty="0" smtClean="0">
                <a:solidFill>
                  <a:schemeClr val="bg1"/>
                </a:solidFill>
                <a:latin typeface="Tlab 돋움 레귤러"/>
                <a:ea typeface="Tlab 돋움 레귤러"/>
                <a:cs typeface="Tlab 돋움 레귤러"/>
              </a:rPr>
              <a:t>30%</a:t>
            </a:r>
            <a:r>
              <a:rPr lang="ko-KR" altLang="en-US" sz="2400" spc="26" dirty="0" smtClean="0">
                <a:solidFill>
                  <a:schemeClr val="bg1"/>
                </a:solidFill>
                <a:latin typeface="Tlab 돋움 레귤러"/>
                <a:ea typeface="Tlab 돋움 레귤러"/>
                <a:cs typeface="Tlab 돋움 레귤러"/>
              </a:rPr>
              <a:t>지역보다 현저히 높게 나타난다</a:t>
            </a:r>
            <a:r>
              <a:rPr lang="en-US" altLang="ko-KR" sz="2400" spc="26" dirty="0" smtClean="0">
                <a:solidFill>
                  <a:schemeClr val="bg1"/>
                </a:solidFill>
                <a:latin typeface="Tlab 돋움 레귤러"/>
                <a:ea typeface="Tlab 돋움 레귤러"/>
                <a:cs typeface="Tlab 돋움 레귤러"/>
              </a:rPr>
              <a:t>.</a:t>
            </a:r>
          </a:p>
        </p:txBody>
      </p:sp>
      <p:sp>
        <p:nvSpPr>
          <p:cNvPr id="24" name="곱셈 기호 23"/>
          <p:cNvSpPr/>
          <p:nvPr/>
        </p:nvSpPr>
        <p:spPr>
          <a:xfrm>
            <a:off x="2540741" y="188595"/>
            <a:ext cx="1524000" cy="1447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4800600" y="952500"/>
            <a:ext cx="1391728" cy="369332"/>
          </a:xfrm>
          <a:prstGeom prst="rect">
            <a:avLst/>
          </a:prstGeom>
          <a:noFill/>
        </p:spPr>
        <p:txBody>
          <a:bodyPr wrap="none" rtlCol="0">
            <a:spAutoFit/>
          </a:bodyPr>
          <a:lstStyle/>
          <a:p>
            <a:r>
              <a:rPr lang="ko-KR" altLang="en-US" dirty="0" smtClean="0"/>
              <a:t>겹치는 내용</a:t>
            </a:r>
            <a:endParaRPr lang="ko-KR" altLang="en-US" dirty="0"/>
          </a:p>
        </p:txBody>
      </p:sp>
    </p:spTree>
    <p:extLst>
      <p:ext uri="{BB962C8B-B14F-4D97-AF65-F5344CB8AC3E}">
        <p14:creationId xmlns:p14="http://schemas.microsoft.com/office/powerpoint/2010/main" val="2691391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02</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1" y="1306830"/>
            <a:ext cx="8034883" cy="1184491"/>
          </a:xfrm>
          <a:prstGeom prst="rect">
            <a:avLst/>
          </a:prstGeom>
        </p:spPr>
        <p:txBody>
          <a:bodyPr wrap="square" lIns="0" tIns="0" rIns="0" bIns="0" rtlCol="0" anchor="t">
            <a:spAutoFit/>
          </a:bodyPr>
          <a:lstStyle/>
          <a:p>
            <a:pPr>
              <a:lnSpc>
                <a:spcPts val="10400"/>
              </a:lnSpc>
            </a:pPr>
            <a:r>
              <a:rPr lang="ko-KR" altLang="en-US" sz="4800" b="1" dirty="0">
                <a:solidFill>
                  <a:srgbClr val="252525"/>
                </a:solidFill>
                <a:latin typeface="Tlab 돋움 레귤러 Bold"/>
                <a:ea typeface="Tlab 돋움 레귤러 Bold"/>
                <a:cs typeface="Tlab 돋움 레귤러 Bold"/>
                <a:sym typeface="Tlab 돋움 레귤러 Bold"/>
              </a:rPr>
              <a:t>지역별 </a:t>
            </a:r>
            <a:r>
              <a:rPr lang="ko-KR" altLang="en-US" sz="4800" b="1" dirty="0" err="1">
                <a:solidFill>
                  <a:srgbClr val="252525"/>
                </a:solidFill>
                <a:latin typeface="Tlab 돋움 레귤러 Bold"/>
                <a:ea typeface="Tlab 돋움 레귤러 Bold"/>
                <a:cs typeface="Tlab 돋움 레귤러 Bold"/>
                <a:sym typeface="Tlab 돋움 레귤러 Bold"/>
              </a:rPr>
              <a:t>관광지표</a:t>
            </a:r>
            <a:r>
              <a:rPr lang="ko-KR" altLang="en-US" sz="4800" b="1" dirty="0">
                <a:solidFill>
                  <a:srgbClr val="252525"/>
                </a:solidFill>
                <a:latin typeface="Tlab 돋움 레귤러 Bold"/>
                <a:ea typeface="Tlab 돋움 레귤러 Bold"/>
                <a:cs typeface="Tlab 돋움 레귤러 Bold"/>
                <a:sym typeface="Tlab 돋움 레귤러 Bold"/>
              </a:rPr>
              <a:t> 비교</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829801" y="5923648"/>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sp>
        <p:nvSpPr>
          <p:cNvPr id="22" name="TextBox 4"/>
          <p:cNvSpPr txBox="1"/>
          <p:nvPr/>
        </p:nvSpPr>
        <p:spPr>
          <a:xfrm>
            <a:off x="10134600" y="2654035"/>
            <a:ext cx="8195780" cy="1661993"/>
          </a:xfrm>
          <a:prstGeom prst="rect">
            <a:avLst/>
          </a:prstGeom>
        </p:spPr>
        <p:txBody>
          <a:bodyPr wrap="square" lIns="0" tIns="0" rIns="0" bIns="0" rtlCol="0" anchor="t">
            <a:spAutoFit/>
          </a:bodyPr>
          <a:lstStyle/>
          <a:p>
            <a:pPr>
              <a:lnSpc>
                <a:spcPct val="150000"/>
              </a:lnSpc>
            </a:pPr>
            <a:r>
              <a:rPr lang="ko-KR" altLang="en-US" sz="3600" b="1" spc="231" dirty="0" err="1" smtClean="0">
                <a:solidFill>
                  <a:srgbClr val="98A9FF"/>
                </a:solidFill>
                <a:latin typeface="Tlab 돋움 레귤러 Bold"/>
                <a:ea typeface="Tlab 돋움 레귤러 Bold"/>
                <a:cs typeface="Tlab 돋움 레귤러 Bold"/>
                <a:sym typeface="Tlab 돋움 레귤러 Bold"/>
              </a:rPr>
              <a:t>자연관광</a:t>
            </a:r>
            <a:r>
              <a:rPr lang="en-US" altLang="ko-KR" sz="3600" b="1" spc="231" dirty="0" smtClean="0">
                <a:solidFill>
                  <a:srgbClr val="98A9FF"/>
                </a:solidFill>
                <a:latin typeface="Tlab 돋움 레귤러 Bold"/>
                <a:ea typeface="Tlab 돋움 레귤러 Bold"/>
                <a:cs typeface="Tlab 돋움 레귤러 Bold"/>
                <a:sym typeface="Tlab 돋움 레귤러 Bold"/>
              </a:rPr>
              <a:t>,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기타관광</a:t>
            </a:r>
            <a:r>
              <a:rPr lang="ko-KR" altLang="en-US" sz="3600" b="1" spc="231" dirty="0" smtClean="0">
                <a:solidFill>
                  <a:srgbClr val="98A9FF"/>
                </a:solidFill>
                <a:latin typeface="Tlab 돋움 레귤러 Bold"/>
                <a:ea typeface="Tlab 돋움 레귤러 Bold"/>
                <a:cs typeface="Tlab 돋움 레귤러 Bold"/>
                <a:sym typeface="Tlab 돋움 레귤러 Bold"/>
              </a:rPr>
              <a:t> 지표가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워케이션</a:t>
            </a:r>
            <a:r>
              <a:rPr lang="ko-KR" altLang="en-US" sz="3600" b="1" spc="231" dirty="0" smtClean="0">
                <a:solidFill>
                  <a:srgbClr val="98A9FF"/>
                </a:solidFill>
                <a:latin typeface="Tlab 돋움 레귤러 Bold"/>
                <a:ea typeface="Tlab 돋움 레귤러 Bold"/>
                <a:cs typeface="Tlab 돋움 레귤러 Bold"/>
                <a:sym typeface="Tlab 돋움 레귤러 Bold"/>
              </a:rPr>
              <a:t>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언급량</a:t>
            </a:r>
            <a:r>
              <a:rPr lang="ko-KR" altLang="en-US" sz="3600" b="1" spc="231" dirty="0" smtClean="0">
                <a:solidFill>
                  <a:srgbClr val="98A9FF"/>
                </a:solidFill>
                <a:latin typeface="Tlab 돋움 레귤러 Bold"/>
                <a:ea typeface="Tlab 돋움 레귤러 Bold"/>
                <a:cs typeface="Tlab 돋움 레귤러 Bold"/>
                <a:sym typeface="Tlab 돋움 레귤러 Bold"/>
              </a:rPr>
              <a:t> 상위 지역의 주요 요소이다</a:t>
            </a:r>
            <a:r>
              <a:rPr lang="en-US" altLang="ko-KR" sz="3600" b="1" spc="231" dirty="0" smtClean="0">
                <a:solidFill>
                  <a:srgbClr val="98A9FF"/>
                </a:solidFill>
                <a:latin typeface="Tlab 돋움 레귤러 Bold"/>
                <a:ea typeface="Tlab 돋움 레귤러 Bold"/>
                <a:cs typeface="Tlab 돋움 레귤러 Bold"/>
                <a:sym typeface="Tlab 돋움 레귤러 Bold"/>
              </a:rPr>
              <a:t>.</a:t>
            </a:r>
            <a:endParaRPr lang="en-US" sz="3600" b="1" spc="231" dirty="0">
              <a:solidFill>
                <a:srgbClr val="98A9FF"/>
              </a:solidFill>
              <a:latin typeface="Tlab 돋움 레귤러 Bold"/>
              <a:ea typeface="Tlab 돋움 레귤러 Bold"/>
              <a:cs typeface="Tlab 돋움 레귤러 Bold"/>
              <a:sym typeface="Tlab 돋움 레귤러 Bold"/>
            </a:endParaRPr>
          </a:p>
        </p:txBody>
      </p:sp>
      <p:sp>
        <p:nvSpPr>
          <p:cNvPr id="23" name="TextBox 5"/>
          <p:cNvSpPr txBox="1"/>
          <p:nvPr/>
        </p:nvSpPr>
        <p:spPr>
          <a:xfrm>
            <a:off x="9963149" y="4453458"/>
            <a:ext cx="7988823" cy="3693319"/>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언급량</a:t>
            </a:r>
            <a:r>
              <a:rPr lang="ko-KR" altLang="en-US" sz="2400" spc="26" dirty="0">
                <a:solidFill>
                  <a:schemeClr val="bg1"/>
                </a:solidFill>
                <a:latin typeface="Tlab 돋움 레귤러"/>
                <a:ea typeface="Tlab 돋움 레귤러"/>
                <a:cs typeface="Tlab 돋움 레귤러"/>
              </a:rPr>
              <a:t> 상위</a:t>
            </a:r>
            <a:r>
              <a:rPr lang="en-US" altLang="ko-KR" sz="2400" spc="26" dirty="0">
                <a:solidFill>
                  <a:schemeClr val="bg1"/>
                </a:solidFill>
                <a:latin typeface="Tlab 돋움 레귤러"/>
                <a:ea typeface="Tlab 돋움 레귤러"/>
                <a:cs typeface="Tlab 돋움 레귤러"/>
              </a:rPr>
              <a:t>30% </a:t>
            </a:r>
            <a:r>
              <a:rPr lang="ko-KR" altLang="en-US" sz="2400" spc="26" dirty="0" smtClean="0">
                <a:solidFill>
                  <a:schemeClr val="bg1"/>
                </a:solidFill>
                <a:latin typeface="Tlab 돋움 레귤러"/>
                <a:ea typeface="Tlab 돋움 레귤러"/>
                <a:cs typeface="Tlab 돋움 레귤러"/>
              </a:rPr>
              <a:t>지역에서</a:t>
            </a:r>
            <a:r>
              <a:rPr lang="en-US" altLang="ko-KR" sz="2400" dirty="0" smtClean="0"/>
              <a:t> </a:t>
            </a:r>
            <a:r>
              <a:rPr lang="ko-KR" altLang="en-US" sz="2400" spc="26" dirty="0" smtClean="0">
                <a:solidFill>
                  <a:schemeClr val="bg1"/>
                </a:solidFill>
                <a:latin typeface="Tlab 돋움 레귤러"/>
                <a:ea typeface="Tlab 돋움 레귤러"/>
                <a:cs typeface="Tlab 돋움 레귤러"/>
              </a:rPr>
              <a:t>레저스포츠를 제외한 쇼핑</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음식</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숙박</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관광 지표의 수치가 </a:t>
            </a: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a:t>
            </a:r>
            <a:r>
              <a:rPr lang="ko-KR" altLang="en-US" sz="2400" spc="26" dirty="0" smtClean="0">
                <a:solidFill>
                  <a:schemeClr val="bg1"/>
                </a:solidFill>
                <a:latin typeface="Tlab 돋움 레귤러"/>
                <a:ea typeface="Tlab 돋움 레귤러"/>
                <a:cs typeface="Tlab 돋움 레귤러"/>
              </a:rPr>
              <a:t> 하위</a:t>
            </a:r>
            <a:r>
              <a:rPr lang="en-US" altLang="ko-KR" sz="2400" spc="26" dirty="0" smtClean="0">
                <a:solidFill>
                  <a:schemeClr val="bg1"/>
                </a:solidFill>
                <a:latin typeface="Tlab 돋움 레귤러"/>
                <a:ea typeface="Tlab 돋움 레귤러"/>
                <a:cs typeface="Tlab 돋움 레귤러"/>
              </a:rPr>
              <a:t>30% </a:t>
            </a:r>
            <a:r>
              <a:rPr lang="ko-KR" altLang="en-US" sz="2400" spc="26" dirty="0" smtClean="0">
                <a:solidFill>
                  <a:schemeClr val="bg1"/>
                </a:solidFill>
                <a:latin typeface="Tlab 돋움 레귤러"/>
                <a:ea typeface="Tlab 돋움 레귤러"/>
                <a:cs typeface="Tlab 돋움 레귤러"/>
              </a:rPr>
              <a:t>지역보다 높게 나타난다</a:t>
            </a:r>
            <a:r>
              <a:rPr lang="en-US" altLang="ko-KR" sz="2400" spc="26" dirty="0" smtClean="0">
                <a:solidFill>
                  <a:schemeClr val="bg1"/>
                </a:solidFill>
                <a:latin typeface="Tlab 돋움 레귤러"/>
                <a:ea typeface="Tlab 돋움 레귤러"/>
                <a:cs typeface="Tlab 돋움 레귤러"/>
              </a:rPr>
              <a:t>.</a:t>
            </a:r>
            <a:endParaRPr lang="en-US" altLang="ko-KR" dirty="0"/>
          </a:p>
          <a:p>
            <a:pPr marL="342900" indent="-342900">
              <a:lnSpc>
                <a:spcPct val="200000"/>
              </a:lnSpc>
              <a:buFont typeface="Arial" panose="020B0604020202020204" pitchFamily="34" charset="0"/>
              <a:buChar char="•"/>
            </a:pP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a:t>
            </a:r>
            <a:r>
              <a:rPr lang="ko-KR" altLang="en-US" sz="2400" spc="26" dirty="0" smtClean="0">
                <a:solidFill>
                  <a:schemeClr val="bg1"/>
                </a:solidFill>
                <a:latin typeface="Tlab 돋움 레귤러"/>
                <a:ea typeface="Tlab 돋움 레귤러"/>
                <a:cs typeface="Tlab 돋움 레귤러"/>
              </a:rPr>
              <a:t> 상위</a:t>
            </a:r>
            <a:r>
              <a:rPr lang="en-US" altLang="ko-KR" sz="2400" spc="26" dirty="0" smtClean="0">
                <a:solidFill>
                  <a:schemeClr val="bg1"/>
                </a:solidFill>
                <a:latin typeface="Tlab 돋움 레귤러"/>
                <a:ea typeface="Tlab 돋움 레귤러"/>
                <a:cs typeface="Tlab 돋움 레귤러"/>
              </a:rPr>
              <a:t>30% </a:t>
            </a:r>
            <a:r>
              <a:rPr lang="ko-KR" altLang="en-US" sz="2400" spc="26" dirty="0" smtClean="0">
                <a:solidFill>
                  <a:schemeClr val="bg1"/>
                </a:solidFill>
                <a:latin typeface="Tlab 돋움 레귤러"/>
                <a:ea typeface="Tlab 돋움 레귤러"/>
                <a:cs typeface="Tlab 돋움 레귤러"/>
              </a:rPr>
              <a:t>지역의 숙박</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관광 지표가 </a:t>
            </a: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a:t>
            </a:r>
            <a:r>
              <a:rPr lang="ko-KR" altLang="en-US" sz="2400" spc="26" dirty="0" smtClean="0">
                <a:solidFill>
                  <a:schemeClr val="bg1"/>
                </a:solidFill>
                <a:latin typeface="Tlab 돋움 레귤러"/>
                <a:ea typeface="Tlab 돋움 레귤러"/>
                <a:cs typeface="Tlab 돋움 레귤러"/>
              </a:rPr>
              <a:t> 하위</a:t>
            </a:r>
            <a:r>
              <a:rPr lang="en-US" altLang="ko-KR" sz="2400" spc="26" dirty="0" smtClean="0">
                <a:solidFill>
                  <a:schemeClr val="bg1"/>
                </a:solidFill>
                <a:latin typeface="Tlab 돋움 레귤러"/>
                <a:ea typeface="Tlab 돋움 레귤러"/>
                <a:cs typeface="Tlab 돋움 레귤러"/>
              </a:rPr>
              <a:t>30%</a:t>
            </a:r>
            <a:r>
              <a:rPr lang="ko-KR" altLang="en-US" sz="2400" spc="26" dirty="0" smtClean="0">
                <a:solidFill>
                  <a:schemeClr val="bg1"/>
                </a:solidFill>
                <a:latin typeface="Tlab 돋움 레귤러"/>
                <a:ea typeface="Tlab 돋움 레귤러"/>
                <a:cs typeface="Tlab 돋움 레귤러"/>
              </a:rPr>
              <a:t>지역보다 현저히 높게 나타난다</a:t>
            </a:r>
            <a:r>
              <a:rPr lang="en-US" altLang="ko-KR" sz="2400" spc="26" dirty="0" smtClean="0">
                <a:solidFill>
                  <a:schemeClr val="bg1"/>
                </a:solidFill>
                <a:latin typeface="Tlab 돋움 레귤러"/>
                <a:ea typeface="Tlab 돋움 레귤러"/>
                <a:cs typeface="Tlab 돋움 레귤러"/>
              </a:rPr>
              <a:t>.</a:t>
            </a:r>
          </a:p>
        </p:txBody>
      </p:sp>
      <p:pic>
        <p:nvPicPr>
          <p:cNvPr id="3" name="그림 2"/>
          <p:cNvPicPr>
            <a:picLocks noChangeAspect="1"/>
          </p:cNvPicPr>
          <p:nvPr/>
        </p:nvPicPr>
        <p:blipFill rotWithShape="1">
          <a:blip r:embed="rId3"/>
          <a:srcRect t="10988" r="40070"/>
          <a:stretch/>
        </p:blipFill>
        <p:spPr>
          <a:xfrm>
            <a:off x="436571" y="3009900"/>
            <a:ext cx="8391929" cy="3321311"/>
          </a:xfrm>
          <a:prstGeom prst="rect">
            <a:avLst/>
          </a:prstGeom>
        </p:spPr>
      </p:pic>
      <p:pic>
        <p:nvPicPr>
          <p:cNvPr id="4" name="그림 3"/>
          <p:cNvPicPr>
            <a:picLocks noChangeAspect="1"/>
          </p:cNvPicPr>
          <p:nvPr/>
        </p:nvPicPr>
        <p:blipFill rotWithShape="1">
          <a:blip r:embed="rId3"/>
          <a:srcRect l="61262" t="12264"/>
          <a:stretch/>
        </p:blipFill>
        <p:spPr>
          <a:xfrm>
            <a:off x="1752600" y="6621513"/>
            <a:ext cx="5562600" cy="3357053"/>
          </a:xfrm>
          <a:prstGeom prst="rect">
            <a:avLst/>
          </a:prstGeom>
        </p:spPr>
      </p:pic>
    </p:spTree>
    <p:extLst>
      <p:ext uri="{BB962C8B-B14F-4D97-AF65-F5344CB8AC3E}">
        <p14:creationId xmlns:p14="http://schemas.microsoft.com/office/powerpoint/2010/main" val="3467896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03</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1" y="1306830"/>
            <a:ext cx="8034883" cy="2109039"/>
          </a:xfrm>
          <a:prstGeom prst="rect">
            <a:avLst/>
          </a:prstGeom>
        </p:spPr>
        <p:txBody>
          <a:bodyPr wrap="square" lIns="0" tIns="0" rIns="0" bIns="0" rtlCol="0" anchor="t">
            <a:spAutoFit/>
          </a:bodyPr>
          <a:lstStyle/>
          <a:p>
            <a:pPr>
              <a:lnSpc>
                <a:spcPct val="150000"/>
              </a:lnSpc>
            </a:pPr>
            <a:r>
              <a:rPr lang="ko-KR" altLang="en-US" sz="4800" b="1" dirty="0" err="1" smtClean="0">
                <a:solidFill>
                  <a:srgbClr val="252525"/>
                </a:solidFill>
                <a:latin typeface="Tlab 돋움 레귤러 Bold"/>
                <a:ea typeface="Tlab 돋움 레귤러 Bold"/>
                <a:cs typeface="Tlab 돋움 레귤러 Bold"/>
                <a:sym typeface="Tlab 돋움 레귤러 Bold"/>
              </a:rPr>
              <a:t>워케이션</a:t>
            </a:r>
            <a:r>
              <a:rPr lang="ko-KR" altLang="en-US" sz="4800" b="1" dirty="0" smtClean="0">
                <a:solidFill>
                  <a:srgbClr val="252525"/>
                </a:solidFill>
                <a:latin typeface="Tlab 돋움 레귤러 Bold"/>
                <a:ea typeface="Tlab 돋움 레귤러 Bold"/>
                <a:cs typeface="Tlab 돋움 레귤러 Bold"/>
                <a:sym typeface="Tlab 돋움 레귤러 Bold"/>
              </a:rPr>
              <a:t> </a:t>
            </a:r>
            <a:r>
              <a:rPr lang="ko-KR" altLang="en-US" sz="4800" b="1" dirty="0" err="1" smtClean="0">
                <a:solidFill>
                  <a:srgbClr val="252525"/>
                </a:solidFill>
                <a:latin typeface="Tlab 돋움 레귤러 Bold"/>
                <a:ea typeface="Tlab 돋움 레귤러 Bold"/>
                <a:cs typeface="Tlab 돋움 레귤러 Bold"/>
                <a:sym typeface="Tlab 돋움 레귤러 Bold"/>
              </a:rPr>
              <a:t>언급량</a:t>
            </a:r>
            <a:r>
              <a:rPr lang="ko-KR" altLang="en-US" sz="4800" b="1" dirty="0" smtClean="0">
                <a:solidFill>
                  <a:srgbClr val="252525"/>
                </a:solidFill>
                <a:latin typeface="Tlab 돋움 레귤러 Bold"/>
                <a:ea typeface="Tlab 돋움 레귤러 Bold"/>
                <a:cs typeface="Tlab 돋움 레귤러 Bold"/>
                <a:sym typeface="Tlab 돋움 레귤러 Bold"/>
              </a:rPr>
              <a:t> 상위 </a:t>
            </a:r>
            <a:r>
              <a:rPr lang="en-US" altLang="ko-KR" sz="4800" b="1" dirty="0" smtClean="0">
                <a:solidFill>
                  <a:srgbClr val="252525"/>
                </a:solidFill>
                <a:latin typeface="Tlab 돋움 레귤러 Bold"/>
                <a:ea typeface="Tlab 돋움 레귤러 Bold"/>
                <a:cs typeface="Tlab 돋움 레귤러 Bold"/>
                <a:sym typeface="Tlab 돋움 레귤러 Bold"/>
              </a:rPr>
              <a:t>10</a:t>
            </a:r>
            <a:r>
              <a:rPr lang="ko-KR" altLang="en-US" sz="4800" b="1" dirty="0" smtClean="0">
                <a:solidFill>
                  <a:srgbClr val="252525"/>
                </a:solidFill>
                <a:latin typeface="Tlab 돋움 레귤러 Bold"/>
                <a:ea typeface="Tlab 돋움 레귤러 Bold"/>
                <a:cs typeface="Tlab 돋움 레귤러 Bold"/>
                <a:sym typeface="Tlab 돋움 레귤러 Bold"/>
              </a:rPr>
              <a:t>개 지역 최대 관광 지표 분석</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860280" y="6591544"/>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sp>
        <p:nvSpPr>
          <p:cNvPr id="22" name="TextBox 4"/>
          <p:cNvSpPr txBox="1"/>
          <p:nvPr/>
        </p:nvSpPr>
        <p:spPr>
          <a:xfrm>
            <a:off x="10210800" y="3332573"/>
            <a:ext cx="7162800" cy="1661993"/>
          </a:xfrm>
          <a:prstGeom prst="rect">
            <a:avLst/>
          </a:prstGeom>
        </p:spPr>
        <p:txBody>
          <a:bodyPr wrap="square" lIns="0" tIns="0" rIns="0" bIns="0" rtlCol="0" anchor="t">
            <a:spAutoFit/>
          </a:bodyPr>
          <a:lstStyle/>
          <a:p>
            <a:pPr>
              <a:lnSpc>
                <a:spcPct val="150000"/>
              </a:lnSpc>
            </a:pPr>
            <a:r>
              <a:rPr lang="ko-KR" altLang="en-US" sz="3600" b="1" spc="231" dirty="0" err="1" smtClean="0">
                <a:solidFill>
                  <a:srgbClr val="98A9FF"/>
                </a:solidFill>
                <a:latin typeface="Tlab 돋움 레귤러 Bold"/>
                <a:ea typeface="Tlab 돋움 레귤러 Bold"/>
                <a:cs typeface="Tlab 돋움 레귤러 Bold"/>
                <a:sym typeface="Tlab 돋움 레귤러 Bold"/>
              </a:rPr>
              <a:t>자연관광은</a:t>
            </a:r>
            <a:r>
              <a:rPr lang="ko-KR" altLang="en-US" sz="3600" b="1" spc="231" dirty="0" smtClean="0">
                <a:solidFill>
                  <a:srgbClr val="98A9FF"/>
                </a:solidFill>
                <a:latin typeface="Tlab 돋움 레귤러 Bold"/>
                <a:ea typeface="Tlab 돋움 레귤러 Bold"/>
                <a:cs typeface="Tlab 돋움 레귤러 Bold"/>
                <a:sym typeface="Tlab 돋움 레귤러 Bold"/>
              </a:rPr>
              <a:t>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워케이션</a:t>
            </a:r>
            <a:r>
              <a:rPr lang="ko-KR" altLang="en-US" sz="3600" b="1" spc="231" dirty="0" smtClean="0">
                <a:solidFill>
                  <a:srgbClr val="98A9FF"/>
                </a:solidFill>
                <a:latin typeface="Tlab 돋움 레귤러 Bold"/>
                <a:ea typeface="Tlab 돋움 레귤러 Bold"/>
                <a:cs typeface="Tlab 돋움 레귤러 Bold"/>
                <a:sym typeface="Tlab 돋움 레귤러 Bold"/>
              </a:rPr>
              <a:t>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언급량</a:t>
            </a:r>
            <a:r>
              <a:rPr lang="ko-KR" altLang="en-US" sz="3600" b="1" spc="231" dirty="0" smtClean="0">
                <a:solidFill>
                  <a:srgbClr val="98A9FF"/>
                </a:solidFill>
                <a:latin typeface="Tlab 돋움 레귤러 Bold"/>
                <a:ea typeface="Tlab 돋움 레귤러 Bold"/>
                <a:cs typeface="Tlab 돋움 레귤러 Bold"/>
                <a:sym typeface="Tlab 돋움 레귤러 Bold"/>
              </a:rPr>
              <a:t> 상위</a:t>
            </a:r>
            <a:endParaRPr lang="en-US" altLang="ko-KR" sz="3600" b="1" spc="231" dirty="0" smtClean="0">
              <a:solidFill>
                <a:srgbClr val="98A9FF"/>
              </a:solidFill>
              <a:latin typeface="Tlab 돋움 레귤러 Bold"/>
              <a:ea typeface="Tlab 돋움 레귤러 Bold"/>
              <a:cs typeface="Tlab 돋움 레귤러 Bold"/>
              <a:sym typeface="Tlab 돋움 레귤러 Bold"/>
            </a:endParaRPr>
          </a:p>
          <a:p>
            <a:pPr>
              <a:lnSpc>
                <a:spcPct val="150000"/>
              </a:lnSpc>
            </a:pPr>
            <a:r>
              <a:rPr lang="en-US" altLang="ko-KR" sz="3600" b="1" spc="231" dirty="0" smtClean="0">
                <a:solidFill>
                  <a:srgbClr val="98A9FF"/>
                </a:solidFill>
                <a:latin typeface="Tlab 돋움 레귤러 Bold"/>
                <a:ea typeface="Tlab 돋움 레귤러 Bold"/>
                <a:cs typeface="Tlab 돋움 레귤러 Bold"/>
                <a:sym typeface="Tlab 돋움 레귤러 Bold"/>
              </a:rPr>
              <a:t>6</a:t>
            </a:r>
            <a:r>
              <a:rPr lang="ko-KR" altLang="en-US" sz="3600" b="1" spc="231" dirty="0" smtClean="0">
                <a:solidFill>
                  <a:srgbClr val="98A9FF"/>
                </a:solidFill>
                <a:latin typeface="Tlab 돋움 레귤러 Bold"/>
                <a:ea typeface="Tlab 돋움 레귤러 Bold"/>
                <a:cs typeface="Tlab 돋움 레귤러 Bold"/>
                <a:sym typeface="Tlab 돋움 레귤러 Bold"/>
              </a:rPr>
              <a:t>개 지역의 최대 관광 지표이다</a:t>
            </a:r>
            <a:r>
              <a:rPr lang="en-US" altLang="ko-KR" sz="3600" b="1" spc="231" dirty="0" smtClean="0">
                <a:solidFill>
                  <a:srgbClr val="98A9FF"/>
                </a:solidFill>
                <a:latin typeface="Tlab 돋움 레귤러 Bold"/>
                <a:ea typeface="Tlab 돋움 레귤러 Bold"/>
                <a:cs typeface="Tlab 돋움 레귤러 Bold"/>
                <a:sym typeface="Tlab 돋움 레귤러 Bold"/>
              </a:rPr>
              <a:t>.</a:t>
            </a:r>
            <a:endParaRPr lang="en-US" sz="3600" b="1" spc="231" dirty="0">
              <a:solidFill>
                <a:srgbClr val="98A9FF"/>
              </a:solidFill>
              <a:latin typeface="Tlab 돋움 레귤러 Bold"/>
              <a:ea typeface="Tlab 돋움 레귤러 Bold"/>
              <a:cs typeface="Tlab 돋움 레귤러 Bold"/>
              <a:sym typeface="Tlab 돋움 레귤러 Bold"/>
            </a:endParaRPr>
          </a:p>
        </p:txBody>
      </p:sp>
      <p:sp>
        <p:nvSpPr>
          <p:cNvPr id="23" name="TextBox 5"/>
          <p:cNvSpPr txBox="1"/>
          <p:nvPr/>
        </p:nvSpPr>
        <p:spPr>
          <a:xfrm>
            <a:off x="10001406" y="5254542"/>
            <a:ext cx="7988823" cy="3693319"/>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a:t>
            </a:r>
            <a:r>
              <a:rPr lang="ko-KR" altLang="en-US" sz="2400" spc="26" dirty="0" smtClean="0">
                <a:solidFill>
                  <a:schemeClr val="bg1"/>
                </a:solidFill>
                <a:latin typeface="Tlab 돋움 레귤러"/>
                <a:ea typeface="Tlab 돋움 레귤러"/>
                <a:cs typeface="Tlab 돋움 레귤러"/>
              </a:rPr>
              <a:t> </a:t>
            </a:r>
            <a:r>
              <a:rPr lang="en-US" altLang="ko-KR" sz="2400" spc="26" dirty="0" smtClean="0">
                <a:solidFill>
                  <a:schemeClr val="bg1"/>
                </a:solidFill>
                <a:latin typeface="Tlab 돋움 레귤러"/>
                <a:ea typeface="Tlab 돋움 레귤러"/>
                <a:cs typeface="Tlab 돋움 레귤러"/>
              </a:rPr>
              <a:t>1~6 </a:t>
            </a:r>
            <a:r>
              <a:rPr lang="ko-KR" altLang="en-US" sz="2400" spc="26" dirty="0" smtClean="0">
                <a:solidFill>
                  <a:schemeClr val="bg1"/>
                </a:solidFill>
                <a:latin typeface="Tlab 돋움 레귤러"/>
                <a:ea typeface="Tlab 돋움 레귤러"/>
                <a:cs typeface="Tlab 돋움 레귤러"/>
              </a:rPr>
              <a:t>위 지역 </a:t>
            </a:r>
            <a:r>
              <a:rPr lang="en-US" altLang="ko-KR" sz="2400" spc="26" dirty="0" smtClean="0">
                <a:solidFill>
                  <a:schemeClr val="bg1"/>
                </a:solidFill>
                <a:latin typeface="Tlab 돋움 레귤러"/>
                <a:ea typeface="Tlab 돋움 레귤러"/>
                <a:cs typeface="Tlab 돋움 레귤러"/>
              </a:rPr>
              <a:t>(</a:t>
            </a:r>
            <a:r>
              <a:rPr lang="ko-KR" altLang="en-US" sz="2400" spc="26" dirty="0" smtClean="0">
                <a:solidFill>
                  <a:schemeClr val="bg1"/>
                </a:solidFill>
                <a:latin typeface="Tlab 돋움 레귤러"/>
                <a:ea typeface="Tlab 돋움 레귤러"/>
                <a:cs typeface="Tlab 돋움 레귤러"/>
              </a:rPr>
              <a:t>제주시</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서귀포시</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강릉시</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양양군</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속초시</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고성군</a:t>
            </a:r>
            <a:r>
              <a:rPr lang="en-US" altLang="ko-KR" sz="2400" spc="26" dirty="0" smtClean="0">
                <a:solidFill>
                  <a:schemeClr val="bg1"/>
                </a:solidFill>
                <a:latin typeface="Tlab 돋움 레귤러"/>
                <a:ea typeface="Tlab 돋움 레귤러"/>
                <a:cs typeface="Tlab 돋움 레귤러"/>
              </a:rPr>
              <a:t>)</a:t>
            </a:r>
            <a:r>
              <a:rPr lang="ko-KR" altLang="en-US" sz="2400" spc="26" dirty="0" smtClean="0">
                <a:solidFill>
                  <a:schemeClr val="bg1"/>
                </a:solidFill>
                <a:latin typeface="Tlab 돋움 레귤러"/>
                <a:ea typeface="Tlab 돋움 레귤러"/>
                <a:cs typeface="Tlab 돋움 레귤러"/>
              </a:rPr>
              <a:t>의 최대 관광 지표가 자연관광이다</a:t>
            </a:r>
            <a:r>
              <a:rPr lang="en-US" altLang="ko-KR" sz="2400" spc="26" dirty="0" smtClean="0">
                <a:solidFill>
                  <a:schemeClr val="bg1"/>
                </a:solidFill>
                <a:latin typeface="Tlab 돋움 레귤러"/>
                <a:ea typeface="Tlab 돋움 레귤러"/>
                <a:cs typeface="Tlab 돋움 레귤러"/>
              </a:rPr>
              <a:t>.</a:t>
            </a:r>
          </a:p>
          <a:p>
            <a:pPr marL="342900" indent="-342900">
              <a:lnSpc>
                <a:spcPct val="200000"/>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실제 언급된 </a:t>
            </a:r>
            <a:r>
              <a:rPr lang="ko-KR" altLang="en-US" sz="2400" spc="26" dirty="0" err="1" smtClean="0">
                <a:solidFill>
                  <a:schemeClr val="bg1"/>
                </a:solidFill>
                <a:latin typeface="Tlab 돋움 레귤러"/>
                <a:ea typeface="Tlab 돋움 레귤러"/>
                <a:cs typeface="Tlab 돋움 레귤러"/>
              </a:rPr>
              <a:t>자연관광</a:t>
            </a:r>
            <a:r>
              <a:rPr lang="ko-KR" altLang="en-US" sz="2400" spc="26" dirty="0" smtClean="0">
                <a:solidFill>
                  <a:schemeClr val="bg1"/>
                </a:solidFill>
                <a:latin typeface="Tlab 돋움 레귤러"/>
                <a:ea typeface="Tlab 돋움 레귤러"/>
                <a:cs typeface="Tlab 돋움 레귤러"/>
              </a:rPr>
              <a:t> 키워드는 </a:t>
            </a:r>
            <a:endParaRPr lang="en-US" altLang="ko-KR" sz="2400" spc="26" dirty="0" smtClean="0">
              <a:solidFill>
                <a:schemeClr val="bg1"/>
              </a:solidFill>
              <a:latin typeface="Tlab 돋움 레귤러"/>
              <a:ea typeface="Tlab 돋움 레귤러"/>
              <a:cs typeface="Tlab 돋움 레귤러"/>
            </a:endParaRPr>
          </a:p>
          <a:p>
            <a:pPr marL="342900" indent="-342900">
              <a:lnSpc>
                <a:spcPct val="200000"/>
              </a:lnSpc>
              <a:buFont typeface="Arial" panose="020B0604020202020204" pitchFamily="34" charset="0"/>
              <a:buChar char="•"/>
            </a:pPr>
            <a:endParaRPr lang="en-US" altLang="ko-KR" sz="2400" spc="26" dirty="0" smtClean="0">
              <a:solidFill>
                <a:schemeClr val="bg1"/>
              </a:solidFill>
              <a:latin typeface="Tlab 돋움 레귤러"/>
              <a:ea typeface="Tlab 돋움 레귤러"/>
              <a:cs typeface="Tlab 돋움 레귤러"/>
            </a:endParaRPr>
          </a:p>
          <a:p>
            <a:pPr marL="342900" indent="-342900">
              <a:lnSpc>
                <a:spcPct val="200000"/>
              </a:lnSpc>
              <a:buFont typeface="Arial" panose="020B0604020202020204" pitchFamily="34" charset="0"/>
              <a:buChar char="•"/>
            </a:pPr>
            <a:endParaRPr lang="en-US" altLang="ko-KR" sz="2400" spc="26" dirty="0" smtClean="0">
              <a:solidFill>
                <a:schemeClr val="bg1"/>
              </a:solidFill>
              <a:latin typeface="Tlab 돋움 레귤러"/>
              <a:ea typeface="Tlab 돋움 레귤러"/>
              <a:cs typeface="Tlab 돋움 레귤러"/>
            </a:endParaRPr>
          </a:p>
        </p:txBody>
      </p:sp>
      <p:pic>
        <p:nvPicPr>
          <p:cNvPr id="2" name="그림 1"/>
          <p:cNvPicPr>
            <a:picLocks noChangeAspect="1"/>
          </p:cNvPicPr>
          <p:nvPr/>
        </p:nvPicPr>
        <p:blipFill>
          <a:blip r:embed="rId3"/>
          <a:stretch>
            <a:fillRect/>
          </a:stretch>
        </p:blipFill>
        <p:spPr>
          <a:xfrm>
            <a:off x="314651" y="4034850"/>
            <a:ext cx="8550018" cy="4530533"/>
          </a:xfrm>
          <a:prstGeom prst="rect">
            <a:avLst/>
          </a:prstGeom>
        </p:spPr>
      </p:pic>
    </p:spTree>
    <p:extLst>
      <p:ext uri="{BB962C8B-B14F-4D97-AF65-F5344CB8AC3E}">
        <p14:creationId xmlns:p14="http://schemas.microsoft.com/office/powerpoint/2010/main" val="4242791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397836" y="4533900"/>
            <a:ext cx="7455088" cy="3712841"/>
          </a:xfrm>
          <a:prstGeom prst="rect">
            <a:avLst/>
          </a:prstGeom>
        </p:spPr>
        <p:txBody>
          <a:bodyPr lIns="0" tIns="0" rIns="0" bIns="0" rtlCol="0" anchor="t">
            <a:spAutoFit/>
          </a:bodyPr>
          <a:lstStyle/>
          <a:p>
            <a:pPr algn="l">
              <a:lnSpc>
                <a:spcPts val="3720"/>
              </a:lnSpc>
            </a:pPr>
            <a:r>
              <a:rPr lang="en-US" sz="2400" spc="24" dirty="0">
                <a:solidFill>
                  <a:srgbClr val="494739"/>
                </a:solidFill>
                <a:latin typeface="Tlab 돋움 레귤러"/>
                <a:ea typeface="Tlab 돋움 레귤러"/>
                <a:cs typeface="Tlab 돋움 레귤러"/>
                <a:sym typeface="Tlab 돋움 레귤러"/>
              </a:rPr>
              <a:t>Lorem ipsum dolor sit </a:t>
            </a:r>
            <a:r>
              <a:rPr lang="en-US" sz="2400" spc="24" dirty="0" err="1">
                <a:solidFill>
                  <a:srgbClr val="494739"/>
                </a:solidFill>
                <a:latin typeface="Tlab 돋움 레귤러"/>
                <a:ea typeface="Tlab 돋움 레귤러"/>
                <a:cs typeface="Tlab 돋움 레귤러"/>
                <a:sym typeface="Tlab 돋움 레귤러"/>
              </a:rPr>
              <a:t>amet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adipiscing</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elit</a:t>
            </a:r>
            <a:r>
              <a:rPr lang="en-US" sz="2400" spc="24" dirty="0">
                <a:solidFill>
                  <a:srgbClr val="494739"/>
                </a:solidFill>
                <a:latin typeface="Tlab 돋움 레귤러"/>
                <a:ea typeface="Tlab 돋움 레귤러"/>
                <a:cs typeface="Tlab 돋움 레귤러"/>
                <a:sym typeface="Tlab 돋움 레귤러"/>
              </a:rPr>
              <a:t>. Integer </a:t>
            </a:r>
            <a:r>
              <a:rPr lang="en-US" sz="2400" spc="24" dirty="0" err="1">
                <a:solidFill>
                  <a:srgbClr val="494739"/>
                </a:solidFill>
                <a:latin typeface="Tlab 돋움 레귤러"/>
                <a:ea typeface="Tlab 돋움 레귤러"/>
                <a:cs typeface="Tlab 돋움 레귤러"/>
                <a:sym typeface="Tlab 돋움 레귤러"/>
              </a:rPr>
              <a:t>elementum</a:t>
            </a:r>
            <a:r>
              <a:rPr lang="en-US" sz="2400" spc="24" dirty="0">
                <a:solidFill>
                  <a:srgbClr val="494739"/>
                </a:solidFill>
                <a:latin typeface="Tlab 돋움 레귤러"/>
                <a:ea typeface="Tlab 돋움 레귤러"/>
                <a:cs typeface="Tlab 돋움 레귤러"/>
                <a:sym typeface="Tlab 돋움 레귤러"/>
              </a:rPr>
              <a:t>, ex </a:t>
            </a:r>
            <a:r>
              <a:rPr lang="en-US" sz="2400" spc="24" dirty="0" err="1">
                <a:solidFill>
                  <a:srgbClr val="494739"/>
                </a:solidFill>
                <a:latin typeface="Tlab 돋움 레귤러"/>
                <a:ea typeface="Tlab 돋움 레귤러"/>
                <a:cs typeface="Tlab 돋움 레귤러"/>
                <a:sym typeface="Tlab 돋움 레귤러"/>
              </a:rPr>
              <a:t>eu</a:t>
            </a:r>
            <a:r>
              <a:rPr lang="en-US" sz="2400" spc="24" dirty="0">
                <a:solidFill>
                  <a:srgbClr val="494739"/>
                </a:solidFill>
                <a:latin typeface="Tlab 돋움 레귤러"/>
                <a:ea typeface="Tlab 돋움 레귤러"/>
                <a:cs typeface="Tlab 돋움 레귤러"/>
                <a:sym typeface="Tlab 돋움 레귤러"/>
              </a:rPr>
              <a:t> pharetra </a:t>
            </a:r>
            <a:r>
              <a:rPr lang="en-US" sz="2400" spc="24" dirty="0" err="1">
                <a:solidFill>
                  <a:srgbClr val="494739"/>
                </a:solidFill>
                <a:latin typeface="Tlab 돋움 레귤러"/>
                <a:ea typeface="Tlab 돋움 레귤러"/>
                <a:cs typeface="Tlab 돋움 레귤러"/>
                <a:sym typeface="Tlab 돋움 레귤러"/>
              </a:rPr>
              <a:t>pharetra</a:t>
            </a:r>
            <a:r>
              <a:rPr lang="en-US" sz="2400" spc="24" dirty="0">
                <a:solidFill>
                  <a:srgbClr val="494739"/>
                </a:solidFill>
                <a:latin typeface="Tlab 돋움 레귤러"/>
                <a:ea typeface="Tlab 돋움 레귤러"/>
                <a:cs typeface="Tlab 돋움 레귤러"/>
                <a:sym typeface="Tlab 돋움 레귤러"/>
              </a:rPr>
              <a:t>, ligula </a:t>
            </a:r>
            <a:r>
              <a:rPr lang="en-US" sz="2400" spc="24" dirty="0" err="1">
                <a:solidFill>
                  <a:srgbClr val="494739"/>
                </a:solidFill>
                <a:latin typeface="Tlab 돋움 레귤러"/>
                <a:ea typeface="Tlab 돋움 레귤러"/>
                <a:cs typeface="Tlab 돋움 레귤러"/>
                <a:sym typeface="Tlab 돋움 레귤러"/>
              </a:rPr>
              <a:t>velit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libero,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est</a:t>
            </a:r>
            <a:r>
              <a:rPr lang="en-US" sz="2400" spc="24" dirty="0">
                <a:solidFill>
                  <a:srgbClr val="494739"/>
                </a:solidFill>
                <a:latin typeface="Tlab 돋움 레귤러"/>
                <a:ea typeface="Tlab 돋움 레귤러"/>
                <a:cs typeface="Tlab 돋움 레귤러"/>
                <a:sym typeface="Tlab 돋움 레귤러"/>
              </a:rPr>
              <a:t> in magna. </a:t>
            </a:r>
            <a:r>
              <a:rPr lang="en-US" sz="2400" spc="24" dirty="0" err="1">
                <a:solidFill>
                  <a:srgbClr val="494739"/>
                </a:solidFill>
                <a:latin typeface="Tlab 돋움 레귤러"/>
                <a:ea typeface="Tlab 돋움 레귤러"/>
                <a:cs typeface="Tlab 돋움 레귤러"/>
                <a:sym typeface="Tlab 돋움 레귤러"/>
              </a:rPr>
              <a:t>Donec</a:t>
            </a:r>
            <a:r>
              <a:rPr lang="en-US" sz="2400" spc="24" dirty="0">
                <a:solidFill>
                  <a:srgbClr val="494739"/>
                </a:solidFill>
                <a:latin typeface="Tlab 돋움 레귤러"/>
                <a:ea typeface="Tlab 돋움 레귤러"/>
                <a:cs typeface="Tlab 돋움 레귤러"/>
                <a:sym typeface="Tlab 돋움 레귤러"/>
              </a:rPr>
              <a:t> et </a:t>
            </a:r>
            <a:r>
              <a:rPr lang="en-US" sz="2400" spc="24" dirty="0" err="1">
                <a:solidFill>
                  <a:srgbClr val="494739"/>
                </a:solidFill>
                <a:latin typeface="Tlab 돋움 레귤러"/>
                <a:ea typeface="Tlab 돋움 레귤러"/>
                <a:cs typeface="Tlab 돋움 레귤러"/>
                <a:sym typeface="Tlab 돋움 레귤러"/>
              </a:rPr>
              <a:t>egestas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tempus ipsum. </a:t>
            </a:r>
            <a:r>
              <a:rPr lang="en-US" sz="2400" spc="24" dirty="0" err="1">
                <a:solidFill>
                  <a:srgbClr val="494739"/>
                </a:solidFill>
                <a:latin typeface="Tlab 돋움 레귤러"/>
                <a:ea typeface="Tlab 돋움 레귤러"/>
                <a:cs typeface="Tlab 돋움 레귤러"/>
                <a:sym typeface="Tlab 돋움 레귤러"/>
              </a:rPr>
              <a:t>Aenean</a:t>
            </a:r>
            <a:r>
              <a:rPr lang="en-US" sz="2400" spc="24" dirty="0">
                <a:solidFill>
                  <a:srgbClr val="494739"/>
                </a:solidFill>
                <a:latin typeface="Tlab 돋움 레귤러"/>
                <a:ea typeface="Tlab 돋움 레귤러"/>
                <a:cs typeface="Tlab 돋움 레귤러"/>
                <a:sym typeface="Tlab 돋움 레귤러"/>
              </a:rPr>
              <a:t>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mauris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molestie</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ac in </a:t>
            </a:r>
            <a:r>
              <a:rPr lang="en-US" sz="2400" spc="24" dirty="0" err="1">
                <a:solidFill>
                  <a:srgbClr val="494739"/>
                </a:solidFill>
                <a:latin typeface="Tlab 돋움 레귤러"/>
                <a:ea typeface="Tlab 돋움 레귤러"/>
                <a:cs typeface="Tlab 돋움 레귤러"/>
                <a:sym typeface="Tlab 돋움 레귤러"/>
              </a:rPr>
              <a:t>massa</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Praesent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tincidunt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ut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condimentum</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Cras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purus</a:t>
            </a:r>
            <a:r>
              <a:rPr lang="en-US" sz="2400" spc="24" dirty="0">
                <a:solidFill>
                  <a:srgbClr val="494739"/>
                </a:solidFill>
                <a:latin typeface="Tlab 돋움 레귤러"/>
                <a:ea typeface="Tlab 돋움 레귤러"/>
                <a:cs typeface="Tlab 돋움 레귤러"/>
                <a:sym typeface="Tlab 돋움 레귤러"/>
              </a:rPr>
              <a:t> magna.</a:t>
            </a:r>
          </a:p>
        </p:txBody>
      </p:sp>
      <p:sp>
        <p:nvSpPr>
          <p:cNvPr id="7" name="TextBox 7"/>
          <p:cNvSpPr txBox="1"/>
          <p:nvPr/>
        </p:nvSpPr>
        <p:spPr>
          <a:xfrm>
            <a:off x="1144562" y="1306830"/>
            <a:ext cx="4113237" cy="1333698"/>
          </a:xfrm>
          <a:prstGeom prst="rect">
            <a:avLst/>
          </a:prstGeom>
        </p:spPr>
        <p:txBody>
          <a:bodyPr wrap="square" lIns="0" tIns="0" rIns="0" bIns="0" rtlCol="0" anchor="t">
            <a:spAutoFit/>
          </a:bodyPr>
          <a:lstStyle/>
          <a:p>
            <a:pPr algn="l">
              <a:lnSpc>
                <a:spcPts val="10400"/>
              </a:lnSpc>
            </a:pPr>
            <a:r>
              <a:rPr lang="ko-KR" altLang="en-US" sz="5200" b="1" dirty="0" smtClean="0">
                <a:solidFill>
                  <a:srgbClr val="252525"/>
                </a:solidFill>
                <a:latin typeface="Tlab 돋움 레귤러 Bold"/>
                <a:ea typeface="Tlab 돋움 레귤러 Bold"/>
                <a:cs typeface="Tlab 돋움 레귤러 Bold"/>
                <a:sym typeface="Tlab 돋움 레귤러 Bold"/>
              </a:rPr>
              <a:t>분석 개요 </a:t>
            </a:r>
            <a:r>
              <a:rPr lang="en-US" altLang="ko-KR" sz="5200" b="1" dirty="0" smtClean="0">
                <a:solidFill>
                  <a:srgbClr val="252525"/>
                </a:solidFill>
                <a:latin typeface="Tlab 돋움 레귤러 Bold"/>
                <a:ea typeface="Tlab 돋움 레귤러 Bold"/>
                <a:cs typeface="Tlab 돋움 레귤러 Bold"/>
                <a:sym typeface="Tlab 돋움 레귤러 Bold"/>
              </a:rPr>
              <a:t>. </a:t>
            </a:r>
            <a:r>
              <a:rPr lang="en-US" altLang="ko-KR" sz="5200" b="1" dirty="0">
                <a:solidFill>
                  <a:srgbClr val="252525"/>
                </a:solidFill>
                <a:latin typeface="Tlab 돋움 레귤러 Bold"/>
                <a:ea typeface="Tlab 돋움 레귤러 Bold"/>
                <a:cs typeface="Tlab 돋움 레귤러 Bold"/>
                <a:sym typeface="Tlab 돋움 레귤러 Bold"/>
              </a:rPr>
              <a:t>4</a:t>
            </a:r>
            <a:endParaRPr lang="en-US" sz="5200" b="1" dirty="0">
              <a:solidFill>
                <a:srgbClr val="252525"/>
              </a:solidFill>
              <a:latin typeface="Tlab 돋움 레귤러 Bold"/>
              <a:ea typeface="Tlab 돋움 레귤러 Bold"/>
              <a:cs typeface="Tlab 돋움 레귤러 Bold"/>
              <a:sym typeface="Tlab 돋움 레귤러 Bold"/>
            </a:endParaRPr>
          </a:p>
        </p:txBody>
      </p:sp>
      <p:grpSp>
        <p:nvGrpSpPr>
          <p:cNvPr id="8" name="Group 4"/>
          <p:cNvGrpSpPr/>
          <p:nvPr/>
        </p:nvGrpSpPr>
        <p:grpSpPr>
          <a:xfrm>
            <a:off x="0" y="3446318"/>
            <a:ext cx="9677400" cy="5029200"/>
            <a:chOff x="0" y="0"/>
            <a:chExt cx="1493953" cy="727129"/>
          </a:xfrm>
        </p:grpSpPr>
        <p:sp>
          <p:nvSpPr>
            <p:cNvPr id="9" name="Freeform 5"/>
            <p:cNvSpPr/>
            <p:nvPr/>
          </p:nvSpPr>
          <p:spPr>
            <a:xfrm>
              <a:off x="0" y="0"/>
              <a:ext cx="1493953" cy="727129"/>
            </a:xfrm>
            <a:custGeom>
              <a:avLst/>
              <a:gdLst/>
              <a:ahLst/>
              <a:cxnLst/>
              <a:rect l="l" t="t" r="r" b="b"/>
              <a:pathLst>
                <a:path w="1493953" h="727129">
                  <a:moveTo>
                    <a:pt x="0" y="0"/>
                  </a:moveTo>
                  <a:lnTo>
                    <a:pt x="1493953" y="0"/>
                  </a:lnTo>
                  <a:lnTo>
                    <a:pt x="1493953" y="727129"/>
                  </a:lnTo>
                  <a:lnTo>
                    <a:pt x="0" y="727129"/>
                  </a:lnTo>
                  <a:close/>
                </a:path>
              </a:pathLst>
            </a:custGeom>
            <a:blipFill>
              <a:blip r:embed="rId2"/>
              <a:stretch>
                <a:fillRect l="-7874" t="-20231" b="-20231"/>
              </a:stretch>
            </a:blipFill>
          </p:spPr>
        </p:sp>
      </p:grpSp>
      <p:sp>
        <p:nvSpPr>
          <p:cNvPr id="2" name="TextBox 1"/>
          <p:cNvSpPr txBox="1"/>
          <p:nvPr/>
        </p:nvSpPr>
        <p:spPr>
          <a:xfrm>
            <a:off x="10134600" y="3446318"/>
            <a:ext cx="3937809" cy="707758"/>
          </a:xfrm>
          <a:prstGeom prst="rect">
            <a:avLst/>
          </a:prstGeom>
          <a:noFill/>
        </p:spPr>
        <p:txBody>
          <a:bodyPr wrap="none" rtlCol="0">
            <a:spAutoFit/>
          </a:bodyPr>
          <a:lstStyle/>
          <a:p>
            <a:r>
              <a:rPr lang="ko-KR" altLang="en-US" sz="3999" b="1" spc="231" dirty="0">
                <a:solidFill>
                  <a:srgbClr val="6274CF"/>
                </a:solidFill>
                <a:latin typeface="Tlab 돋움 레귤러 Bold"/>
                <a:ea typeface="Tlab 돋움 레귤러 Bold"/>
                <a:cs typeface="Tlab 돋움 레귤러 Bold"/>
              </a:rPr>
              <a:t>지역 선정 </a:t>
            </a:r>
            <a:r>
              <a:rPr lang="ko-KR" altLang="en-US" sz="3999" b="1" spc="231" dirty="0" err="1">
                <a:solidFill>
                  <a:srgbClr val="6274CF"/>
                </a:solidFill>
                <a:latin typeface="Tlab 돋움 레귤러 Bold"/>
                <a:ea typeface="Tlab 돋움 레귤러 Bold"/>
                <a:cs typeface="Tlab 돋움 레귤러 Bold"/>
              </a:rPr>
              <a:t>필터링</a:t>
            </a:r>
            <a:endParaRPr lang="en-US" altLang="ko-KR" sz="3999" b="1" spc="231" dirty="0">
              <a:solidFill>
                <a:srgbClr val="6274CF"/>
              </a:solidFill>
              <a:latin typeface="Tlab 돋움 레귤러 Bold"/>
              <a:ea typeface="Tlab 돋움 레귤러 Bold"/>
              <a:cs typeface="Tlab 돋움 레귤러 Bold"/>
            </a:endParaRPr>
          </a:p>
        </p:txBody>
      </p:sp>
    </p:spTree>
    <p:extLst>
      <p:ext uri="{BB962C8B-B14F-4D97-AF65-F5344CB8AC3E}">
        <p14:creationId xmlns:p14="http://schemas.microsoft.com/office/powerpoint/2010/main" val="27520103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01</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1" y="1306830"/>
            <a:ext cx="8034883" cy="2215991"/>
          </a:xfrm>
          <a:prstGeom prst="rect">
            <a:avLst/>
          </a:prstGeom>
        </p:spPr>
        <p:txBody>
          <a:bodyPr wrap="square" lIns="0" tIns="0" rIns="0" bIns="0" rtlCol="0" anchor="t">
            <a:spAutoFit/>
          </a:bodyPr>
          <a:lstStyle/>
          <a:p>
            <a:pPr>
              <a:lnSpc>
                <a:spcPct val="150000"/>
              </a:lnSpc>
            </a:pPr>
            <a:r>
              <a:rPr lang="ko-KR" altLang="en-US" sz="4800" b="1" dirty="0" err="1" smtClean="0">
                <a:solidFill>
                  <a:srgbClr val="252525"/>
                </a:solidFill>
                <a:latin typeface="Tlab 돋움 레귤러 Bold"/>
                <a:ea typeface="Tlab 돋움 레귤러 Bold"/>
                <a:cs typeface="Tlab 돋움 레귤러 Bold"/>
                <a:sym typeface="Tlab 돋움 레귤러 Bold"/>
              </a:rPr>
              <a:t>워케이션</a:t>
            </a:r>
            <a:r>
              <a:rPr lang="ko-KR" altLang="en-US" sz="4800" b="1" dirty="0" smtClean="0">
                <a:solidFill>
                  <a:srgbClr val="252525"/>
                </a:solidFill>
                <a:latin typeface="Tlab 돋움 레귤러 Bold"/>
                <a:ea typeface="Tlab 돋움 레귤러 Bold"/>
                <a:cs typeface="Tlab 돋움 레귤러 Bold"/>
                <a:sym typeface="Tlab 돋움 레귤러 Bold"/>
              </a:rPr>
              <a:t> 상위 </a:t>
            </a:r>
            <a:r>
              <a:rPr lang="en-US" altLang="ko-KR" sz="4800" b="1" dirty="0" smtClean="0">
                <a:solidFill>
                  <a:srgbClr val="252525"/>
                </a:solidFill>
                <a:latin typeface="Tlab 돋움 레귤러 Bold"/>
                <a:ea typeface="Tlab 돋움 레귤러 Bold"/>
                <a:cs typeface="Tlab 돋움 레귤러 Bold"/>
                <a:sym typeface="Tlab 돋움 레귤러 Bold"/>
              </a:rPr>
              <a:t>30% </a:t>
            </a:r>
            <a:r>
              <a:rPr lang="ko-KR" altLang="en-US" sz="4800" b="1" dirty="0" smtClean="0">
                <a:solidFill>
                  <a:srgbClr val="252525"/>
                </a:solidFill>
                <a:latin typeface="Tlab 돋움 레귤러 Bold"/>
                <a:ea typeface="Tlab 돋움 레귤러 Bold"/>
                <a:cs typeface="Tlab 돋움 레귤러 Bold"/>
                <a:sym typeface="Tlab 돋움 레귤러 Bold"/>
              </a:rPr>
              <a:t>지역의 방문자수 순위</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860280" y="6591544"/>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sp>
        <p:nvSpPr>
          <p:cNvPr id="22" name="TextBox 4"/>
          <p:cNvSpPr txBox="1"/>
          <p:nvPr/>
        </p:nvSpPr>
        <p:spPr>
          <a:xfrm>
            <a:off x="10173512" y="3240369"/>
            <a:ext cx="7437466" cy="1661993"/>
          </a:xfrm>
          <a:prstGeom prst="rect">
            <a:avLst/>
          </a:prstGeom>
        </p:spPr>
        <p:txBody>
          <a:bodyPr wrap="square" lIns="0" tIns="0" rIns="0" bIns="0" rtlCol="0" anchor="t">
            <a:spAutoFit/>
          </a:bodyPr>
          <a:lstStyle/>
          <a:p>
            <a:pPr>
              <a:lnSpc>
                <a:spcPct val="150000"/>
              </a:lnSpc>
            </a:pPr>
            <a:r>
              <a:rPr lang="ko-KR" altLang="en-US" sz="3600" b="1" spc="231" dirty="0" smtClean="0">
                <a:solidFill>
                  <a:srgbClr val="98A9FF"/>
                </a:solidFill>
                <a:latin typeface="Tlab 돋움 레귤러 Bold"/>
                <a:ea typeface="Tlab 돋움 레귤러 Bold"/>
                <a:cs typeface="Tlab 돋움 레귤러 Bold"/>
                <a:sym typeface="Tlab 돋움 레귤러 Bold"/>
              </a:rPr>
              <a:t>지역선정기준</a:t>
            </a:r>
            <a:r>
              <a:rPr lang="en-US" altLang="ko-KR" sz="3600" b="1" spc="231" dirty="0" smtClean="0">
                <a:solidFill>
                  <a:srgbClr val="98A9FF"/>
                </a:solidFill>
                <a:latin typeface="Tlab 돋움 레귤러 Bold"/>
                <a:ea typeface="Tlab 돋움 레귤러 Bold"/>
                <a:cs typeface="Tlab 돋움 레귤러 Bold"/>
                <a:sym typeface="Tlab 돋움 레귤러 Bold"/>
              </a:rPr>
              <a:t>1 :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워케이션</a:t>
            </a:r>
            <a:r>
              <a:rPr lang="ko-KR" altLang="en-US" sz="3600" b="1" spc="231" dirty="0" smtClean="0">
                <a:solidFill>
                  <a:srgbClr val="98A9FF"/>
                </a:solidFill>
                <a:latin typeface="Tlab 돋움 레귤러 Bold"/>
                <a:ea typeface="Tlab 돋움 레귤러 Bold"/>
                <a:cs typeface="Tlab 돋움 레귤러 Bold"/>
                <a:sym typeface="Tlab 돋움 레귤러 Bold"/>
              </a:rPr>
              <a:t>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언급량은</a:t>
            </a:r>
            <a:r>
              <a:rPr lang="ko-KR" altLang="en-US" sz="3600" b="1" spc="231" dirty="0" smtClean="0">
                <a:solidFill>
                  <a:srgbClr val="98A9FF"/>
                </a:solidFill>
                <a:latin typeface="Tlab 돋움 레귤러 Bold"/>
                <a:ea typeface="Tlab 돋움 레귤러 Bold"/>
                <a:cs typeface="Tlab 돋움 레귤러 Bold"/>
                <a:sym typeface="Tlab 돋움 레귤러 Bold"/>
              </a:rPr>
              <a:t> 높지만 방문자수가 적은 지역</a:t>
            </a:r>
            <a:endParaRPr lang="en-US" sz="3600" b="1" spc="231" dirty="0">
              <a:solidFill>
                <a:srgbClr val="98A9FF"/>
              </a:solidFill>
              <a:latin typeface="Tlab 돋움 레귤러 Bold"/>
              <a:ea typeface="Tlab 돋움 레귤러 Bold"/>
              <a:cs typeface="Tlab 돋움 레귤러 Bold"/>
              <a:sym typeface="Tlab 돋움 레귤러 Bold"/>
            </a:endParaRPr>
          </a:p>
        </p:txBody>
      </p:sp>
      <p:sp>
        <p:nvSpPr>
          <p:cNvPr id="23" name="TextBox 5"/>
          <p:cNvSpPr txBox="1"/>
          <p:nvPr/>
        </p:nvSpPr>
        <p:spPr>
          <a:xfrm>
            <a:off x="10001406" y="5254542"/>
            <a:ext cx="7988823" cy="221599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방문자수 하위 지역</a:t>
            </a:r>
            <a:r>
              <a:rPr lang="en-US" altLang="ko-KR" sz="2400" spc="26" dirty="0" smtClean="0">
                <a:solidFill>
                  <a:schemeClr val="bg1"/>
                </a:solidFill>
                <a:latin typeface="Tlab 돋움 레귤러"/>
                <a:ea typeface="Tlab 돋움 레귤러"/>
                <a:cs typeface="Tlab 돋움 레귤러"/>
              </a:rPr>
              <a:t>(</a:t>
            </a:r>
            <a:r>
              <a:rPr lang="ko-KR" altLang="en-US" sz="2400" spc="26" dirty="0" smtClean="0">
                <a:solidFill>
                  <a:schemeClr val="bg1"/>
                </a:solidFill>
                <a:latin typeface="Tlab 돋움 레귤러"/>
                <a:ea typeface="Tlab 돋움 레귤러"/>
                <a:cs typeface="Tlab 돋움 레귤러"/>
              </a:rPr>
              <a:t>춘천시</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금정구</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가평군</a:t>
            </a:r>
            <a:r>
              <a:rPr lang="en-US" altLang="ko-KR" sz="2400" spc="26" dirty="0" smtClean="0">
                <a:solidFill>
                  <a:schemeClr val="bg1"/>
                </a:solidFill>
                <a:latin typeface="Tlab 돋움 레귤러"/>
                <a:ea typeface="Tlab 돋움 레귤러"/>
                <a:cs typeface="Tlab 돋움 레귤러"/>
              </a:rPr>
              <a:t>,</a:t>
            </a:r>
            <a:r>
              <a:rPr lang="ko-KR" altLang="en-US" sz="2400" spc="26" dirty="0" smtClean="0">
                <a:solidFill>
                  <a:schemeClr val="bg1"/>
                </a:solidFill>
                <a:latin typeface="Tlab 돋움 레귤러"/>
                <a:ea typeface="Tlab 돋움 레귤러"/>
                <a:cs typeface="Tlab 돋움 레귤러"/>
              </a:rPr>
              <a:t>속초시</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서구</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영도구</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양양군</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고성군</a:t>
            </a:r>
            <a:r>
              <a:rPr lang="en-US" altLang="ko-KR" sz="2400" spc="26" dirty="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등</a:t>
            </a:r>
            <a:r>
              <a:rPr lang="en-US" altLang="ko-KR" sz="2400" spc="26" dirty="0" smtClean="0">
                <a:solidFill>
                  <a:schemeClr val="bg1"/>
                </a:solidFill>
                <a:latin typeface="Tlab 돋움 레귤러"/>
                <a:ea typeface="Tlab 돋움 레귤러"/>
                <a:cs typeface="Tlab 돋움 레귤러"/>
              </a:rPr>
              <a:t>)</a:t>
            </a:r>
          </a:p>
          <a:p>
            <a:pPr marL="342900" indent="-342900">
              <a:lnSpc>
                <a:spcPct val="200000"/>
              </a:lnSpc>
              <a:buFont typeface="Arial" panose="020B0604020202020204" pitchFamily="34" charset="0"/>
              <a:buChar char="•"/>
            </a:pPr>
            <a:endParaRPr lang="en-US" altLang="ko-KR" sz="2400" spc="26" dirty="0" smtClean="0">
              <a:solidFill>
                <a:schemeClr val="bg1"/>
              </a:solidFill>
              <a:latin typeface="Tlab 돋움 레귤러"/>
              <a:ea typeface="Tlab 돋움 레귤러"/>
              <a:cs typeface="Tlab 돋움 레귤러"/>
            </a:endParaRPr>
          </a:p>
        </p:txBody>
      </p:sp>
      <p:pic>
        <p:nvPicPr>
          <p:cNvPr id="3" name="그림 2"/>
          <p:cNvPicPr>
            <a:picLocks noChangeAspect="1"/>
          </p:cNvPicPr>
          <p:nvPr/>
        </p:nvPicPr>
        <p:blipFill>
          <a:blip r:embed="rId3"/>
          <a:stretch>
            <a:fillRect/>
          </a:stretch>
        </p:blipFill>
        <p:spPr>
          <a:xfrm>
            <a:off x="428784" y="3966518"/>
            <a:ext cx="8350082" cy="4981343"/>
          </a:xfrm>
          <a:prstGeom prst="rect">
            <a:avLst/>
          </a:prstGeom>
        </p:spPr>
      </p:pic>
      <p:sp>
        <p:nvSpPr>
          <p:cNvPr id="17" name="타원 16"/>
          <p:cNvSpPr/>
          <p:nvPr/>
        </p:nvSpPr>
        <p:spPr>
          <a:xfrm>
            <a:off x="6172200" y="7363469"/>
            <a:ext cx="2148396" cy="1677879"/>
          </a:xfrm>
          <a:prstGeom prst="ellipse">
            <a:avLst/>
          </a:prstGeom>
          <a:solidFill>
            <a:srgbClr val="FFFF00">
              <a:alpha val="17000"/>
            </a:srgbClr>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24474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3"/>
          <p:cNvSpPr/>
          <p:nvPr/>
        </p:nvSpPr>
        <p:spPr>
          <a:xfrm>
            <a:off x="1752600" y="4152900"/>
            <a:ext cx="2050895" cy="1793601"/>
          </a:xfrm>
          <a:custGeom>
            <a:avLst/>
            <a:gdLst/>
            <a:ahLst/>
            <a:cxnLst/>
            <a:rect l="l" t="t" r="r" b="b"/>
            <a:pathLst>
              <a:path w="2050895" h="1793601">
                <a:moveTo>
                  <a:pt x="0" y="0"/>
                </a:moveTo>
                <a:lnTo>
                  <a:pt x="2050895" y="0"/>
                </a:lnTo>
                <a:lnTo>
                  <a:pt x="2050895" y="1793602"/>
                </a:lnTo>
                <a:lnTo>
                  <a:pt x="0" y="179360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grpSp>
        <p:nvGrpSpPr>
          <p:cNvPr id="26" name="Group 26"/>
          <p:cNvGrpSpPr/>
          <p:nvPr/>
        </p:nvGrpSpPr>
        <p:grpSpPr>
          <a:xfrm>
            <a:off x="0" y="0"/>
            <a:ext cx="18288000" cy="2372063"/>
            <a:chOff x="0" y="0"/>
            <a:chExt cx="4816593" cy="624741"/>
          </a:xfrm>
        </p:grpSpPr>
        <p:sp>
          <p:nvSpPr>
            <p:cNvPr id="27" name="Freeform 27"/>
            <p:cNvSpPr/>
            <p:nvPr/>
          </p:nvSpPr>
          <p:spPr>
            <a:xfrm>
              <a:off x="0" y="0"/>
              <a:ext cx="4816592" cy="624741"/>
            </a:xfrm>
            <a:custGeom>
              <a:avLst/>
              <a:gdLst/>
              <a:ahLst/>
              <a:cxnLst/>
              <a:rect l="l" t="t" r="r" b="b"/>
              <a:pathLst>
                <a:path w="4816592" h="624741">
                  <a:moveTo>
                    <a:pt x="0" y="0"/>
                  </a:moveTo>
                  <a:lnTo>
                    <a:pt x="4816592" y="0"/>
                  </a:lnTo>
                  <a:lnTo>
                    <a:pt x="4816592" y="624741"/>
                  </a:lnTo>
                  <a:lnTo>
                    <a:pt x="0" y="624741"/>
                  </a:lnTo>
                  <a:close/>
                </a:path>
              </a:pathLst>
            </a:custGeom>
            <a:solidFill>
              <a:srgbClr val="6274CF"/>
            </a:solidFill>
          </p:spPr>
        </p:sp>
        <p:sp>
          <p:nvSpPr>
            <p:cNvPr id="28" name="TextBox 28"/>
            <p:cNvSpPr txBox="1"/>
            <p:nvPr/>
          </p:nvSpPr>
          <p:spPr>
            <a:xfrm>
              <a:off x="0" y="-76200"/>
              <a:ext cx="4816593" cy="700941"/>
            </a:xfrm>
            <a:prstGeom prst="rect">
              <a:avLst/>
            </a:prstGeom>
          </p:spPr>
          <p:txBody>
            <a:bodyPr lIns="50800" tIns="50800" rIns="50800" bIns="50800" rtlCol="0" anchor="ctr"/>
            <a:lstStyle/>
            <a:p>
              <a:pPr algn="ctr">
                <a:lnSpc>
                  <a:spcPts val="3498"/>
                </a:lnSpc>
              </a:pPr>
              <a:endParaRPr/>
            </a:p>
          </p:txBody>
        </p:sp>
      </p:grpSp>
      <p:sp>
        <p:nvSpPr>
          <p:cNvPr id="29" name="TextBox 29"/>
          <p:cNvSpPr txBox="1"/>
          <p:nvPr/>
        </p:nvSpPr>
        <p:spPr>
          <a:xfrm>
            <a:off x="1220567" y="1024107"/>
            <a:ext cx="7110099" cy="1651635"/>
          </a:xfrm>
          <a:prstGeom prst="rect">
            <a:avLst/>
          </a:prstGeom>
        </p:spPr>
        <p:txBody>
          <a:bodyPr lIns="0" tIns="0" rIns="0" bIns="0" rtlCol="0" anchor="t">
            <a:spAutoFit/>
          </a:bodyPr>
          <a:lstStyle/>
          <a:p>
            <a:pPr algn="l">
              <a:lnSpc>
                <a:spcPts val="13439"/>
              </a:lnSpc>
            </a:pPr>
            <a:r>
              <a:rPr lang="en-US" sz="9600" b="1" dirty="0">
                <a:solidFill>
                  <a:srgbClr val="FFFFFF"/>
                </a:solidFill>
                <a:latin typeface="Cabin Bold"/>
                <a:ea typeface="Cabin Bold"/>
                <a:cs typeface="Cabin Bold"/>
                <a:sym typeface="Cabin Bold"/>
              </a:rPr>
              <a:t>CONTENTS</a:t>
            </a:r>
          </a:p>
        </p:txBody>
      </p:sp>
      <p:sp>
        <p:nvSpPr>
          <p:cNvPr id="68" name="Freeform 2"/>
          <p:cNvSpPr/>
          <p:nvPr/>
        </p:nvSpPr>
        <p:spPr>
          <a:xfrm>
            <a:off x="14817999" y="4207061"/>
            <a:ext cx="1793601" cy="1793601"/>
          </a:xfrm>
          <a:custGeom>
            <a:avLst/>
            <a:gdLst/>
            <a:ahLst/>
            <a:cxnLst/>
            <a:rect l="l" t="t" r="r" b="b"/>
            <a:pathLst>
              <a:path w="1793601" h="1793601">
                <a:moveTo>
                  <a:pt x="0" y="0"/>
                </a:moveTo>
                <a:lnTo>
                  <a:pt x="1793601" y="0"/>
                </a:lnTo>
                <a:lnTo>
                  <a:pt x="1793601" y="1793602"/>
                </a:lnTo>
                <a:lnTo>
                  <a:pt x="0" y="1793602"/>
                </a:lnTo>
                <a:lnTo>
                  <a:pt x="0" y="0"/>
                </a:lnTo>
                <a:close/>
              </a:path>
            </a:pathLst>
          </a:custGeom>
          <a:blipFill>
            <a:blip r:embed="rId6">
              <a:extLst>
                <a:ext uri="{96DAC541-7B7A-43D3-8B79-37D633B846F1}">
                  <asvg:svgBlip xmlns="" xmlns:asvg="http://schemas.microsoft.com/office/drawing/2016/SVG/main" r:embed="rId3"/>
                </a:ext>
              </a:extLst>
            </a:blip>
            <a:stretch>
              <a:fillRect/>
            </a:stretch>
          </a:blipFill>
        </p:spPr>
      </p:sp>
      <p:sp>
        <p:nvSpPr>
          <p:cNvPr id="70" name="Freeform 4"/>
          <p:cNvSpPr/>
          <p:nvPr/>
        </p:nvSpPr>
        <p:spPr>
          <a:xfrm>
            <a:off x="10284941" y="4207061"/>
            <a:ext cx="2059459" cy="1793601"/>
          </a:xfrm>
          <a:custGeom>
            <a:avLst/>
            <a:gdLst/>
            <a:ahLst/>
            <a:cxnLst/>
            <a:rect l="l" t="t" r="r" b="b"/>
            <a:pathLst>
              <a:path w="2059459" h="1793601">
                <a:moveTo>
                  <a:pt x="0" y="0"/>
                </a:moveTo>
                <a:lnTo>
                  <a:pt x="2059459" y="0"/>
                </a:lnTo>
                <a:lnTo>
                  <a:pt x="2059459" y="1793602"/>
                </a:lnTo>
                <a:lnTo>
                  <a:pt x="0" y="179360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71" name="AutoShape 5"/>
          <p:cNvSpPr/>
          <p:nvPr/>
        </p:nvSpPr>
        <p:spPr>
          <a:xfrm>
            <a:off x="4778746" y="4062183"/>
            <a:ext cx="0" cy="3590363"/>
          </a:xfrm>
          <a:prstGeom prst="line">
            <a:avLst/>
          </a:prstGeom>
          <a:ln w="19050" cap="flat">
            <a:solidFill>
              <a:srgbClr val="6274CF"/>
            </a:solidFill>
            <a:prstDash val="solid"/>
            <a:headEnd type="none" w="sm" len="sm"/>
            <a:tailEnd type="none" w="sm" len="sm"/>
          </a:ln>
        </p:spPr>
      </p:sp>
      <p:sp>
        <p:nvSpPr>
          <p:cNvPr id="72" name="AutoShape 6"/>
          <p:cNvSpPr/>
          <p:nvPr/>
        </p:nvSpPr>
        <p:spPr>
          <a:xfrm>
            <a:off x="9134475" y="4062183"/>
            <a:ext cx="0" cy="3590363"/>
          </a:xfrm>
          <a:prstGeom prst="line">
            <a:avLst/>
          </a:prstGeom>
          <a:ln w="19050" cap="flat">
            <a:solidFill>
              <a:srgbClr val="6274CF"/>
            </a:solidFill>
            <a:prstDash val="solid"/>
            <a:headEnd type="none" w="sm" len="sm"/>
            <a:tailEnd type="none" w="sm" len="sm"/>
          </a:ln>
        </p:spPr>
      </p:sp>
      <p:sp>
        <p:nvSpPr>
          <p:cNvPr id="73" name="AutoShape 7"/>
          <p:cNvSpPr/>
          <p:nvPr/>
        </p:nvSpPr>
        <p:spPr>
          <a:xfrm>
            <a:off x="13499729" y="4062183"/>
            <a:ext cx="0" cy="3590363"/>
          </a:xfrm>
          <a:prstGeom prst="line">
            <a:avLst/>
          </a:prstGeom>
          <a:ln w="19050" cap="flat">
            <a:solidFill>
              <a:srgbClr val="6274CF"/>
            </a:solidFill>
            <a:prstDash val="solid"/>
            <a:headEnd type="none" w="sm" len="sm"/>
            <a:tailEnd type="none" w="sm" len="sm"/>
          </a:ln>
        </p:spPr>
      </p:sp>
      <p:sp>
        <p:nvSpPr>
          <p:cNvPr id="74" name="Freeform 8"/>
          <p:cNvSpPr/>
          <p:nvPr/>
        </p:nvSpPr>
        <p:spPr>
          <a:xfrm>
            <a:off x="5948565" y="4293045"/>
            <a:ext cx="2128635" cy="1621633"/>
          </a:xfrm>
          <a:custGeom>
            <a:avLst/>
            <a:gdLst/>
            <a:ahLst/>
            <a:cxnLst/>
            <a:rect l="l" t="t" r="r" b="b"/>
            <a:pathLst>
              <a:path w="2128635" h="1621633">
                <a:moveTo>
                  <a:pt x="0" y="0"/>
                </a:moveTo>
                <a:lnTo>
                  <a:pt x="2128635" y="0"/>
                </a:lnTo>
                <a:lnTo>
                  <a:pt x="2128635" y="1621633"/>
                </a:lnTo>
                <a:lnTo>
                  <a:pt x="0" y="162163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5" name="TextBox 11"/>
          <p:cNvSpPr txBox="1"/>
          <p:nvPr/>
        </p:nvSpPr>
        <p:spPr>
          <a:xfrm>
            <a:off x="1115987" y="6644167"/>
            <a:ext cx="3327929" cy="498085"/>
          </a:xfrm>
          <a:prstGeom prst="rect">
            <a:avLst/>
          </a:prstGeom>
        </p:spPr>
        <p:txBody>
          <a:bodyPr lIns="0" tIns="0" rIns="0" bIns="0" rtlCol="0" anchor="t">
            <a:spAutoFit/>
          </a:bodyPr>
          <a:lstStyle/>
          <a:p>
            <a:pPr algn="ctr">
              <a:lnSpc>
                <a:spcPts val="4000"/>
              </a:lnSpc>
            </a:pPr>
            <a:r>
              <a:rPr lang="ko-KR" altLang="en-US" sz="3200" b="1" spc="32" dirty="0" smtClean="0">
                <a:solidFill>
                  <a:srgbClr val="6274CF"/>
                </a:solidFill>
                <a:latin typeface="Tlab 돋움 레귤러 Bold"/>
                <a:ea typeface="Tlab 돋움 레귤러 Bold"/>
                <a:cs typeface="Tlab 돋움 레귤러 Bold"/>
                <a:sym typeface="Tlab 돋움 레귤러 Bold"/>
              </a:rPr>
              <a:t>데이터 수집</a:t>
            </a:r>
            <a:endParaRPr lang="en-US" sz="3200" b="1" spc="32" dirty="0">
              <a:solidFill>
                <a:srgbClr val="6274CF"/>
              </a:solidFill>
              <a:latin typeface="Tlab 돋움 레귤러 Bold"/>
              <a:ea typeface="Tlab 돋움 레귤러 Bold"/>
              <a:cs typeface="Tlab 돋움 레귤러 Bold"/>
              <a:sym typeface="Tlab 돋움 레귤러 Bold"/>
            </a:endParaRPr>
          </a:p>
        </p:txBody>
      </p:sp>
      <p:sp>
        <p:nvSpPr>
          <p:cNvPr id="76" name="TextBox 12"/>
          <p:cNvSpPr txBox="1"/>
          <p:nvPr/>
        </p:nvSpPr>
        <p:spPr>
          <a:xfrm>
            <a:off x="5292646" y="6644167"/>
            <a:ext cx="3327929" cy="498085"/>
          </a:xfrm>
          <a:prstGeom prst="rect">
            <a:avLst/>
          </a:prstGeom>
        </p:spPr>
        <p:txBody>
          <a:bodyPr lIns="0" tIns="0" rIns="0" bIns="0" rtlCol="0" anchor="t">
            <a:spAutoFit/>
          </a:bodyPr>
          <a:lstStyle/>
          <a:p>
            <a:pPr algn="ctr">
              <a:lnSpc>
                <a:spcPts val="4000"/>
              </a:lnSpc>
            </a:pPr>
            <a:r>
              <a:rPr lang="ko-KR" altLang="en-US" sz="3200" b="1" spc="32" dirty="0" smtClean="0">
                <a:solidFill>
                  <a:srgbClr val="6274CF"/>
                </a:solidFill>
                <a:latin typeface="Tlab 돋움 레귤러 Bold"/>
                <a:ea typeface="Tlab 돋움 레귤러 Bold"/>
                <a:cs typeface="Tlab 돋움 레귤러 Bold"/>
                <a:sym typeface="Tlab 돋움 레귤러 Bold"/>
              </a:rPr>
              <a:t>데이터 정제</a:t>
            </a:r>
            <a:endParaRPr lang="en-US" sz="3200" b="1" spc="32" dirty="0">
              <a:solidFill>
                <a:srgbClr val="6274CF"/>
              </a:solidFill>
              <a:latin typeface="Tlab 돋움 레귤러 Bold"/>
              <a:ea typeface="Tlab 돋움 레귤러 Bold"/>
              <a:cs typeface="Tlab 돋움 레귤러 Bold"/>
              <a:sym typeface="Tlab 돋움 레귤러 Bold"/>
            </a:endParaRPr>
          </a:p>
        </p:txBody>
      </p:sp>
      <p:sp>
        <p:nvSpPr>
          <p:cNvPr id="77" name="TextBox 13"/>
          <p:cNvSpPr txBox="1"/>
          <p:nvPr/>
        </p:nvSpPr>
        <p:spPr>
          <a:xfrm>
            <a:off x="9648825" y="6644167"/>
            <a:ext cx="3327929" cy="503555"/>
          </a:xfrm>
          <a:prstGeom prst="rect">
            <a:avLst/>
          </a:prstGeom>
        </p:spPr>
        <p:txBody>
          <a:bodyPr lIns="0" tIns="0" rIns="0" bIns="0" rtlCol="0" anchor="t">
            <a:spAutoFit/>
          </a:bodyPr>
          <a:lstStyle/>
          <a:p>
            <a:pPr algn="ctr">
              <a:lnSpc>
                <a:spcPts val="4000"/>
              </a:lnSpc>
            </a:pPr>
            <a:r>
              <a:rPr lang="ko-KR" altLang="en-US" sz="3200" b="1" spc="32" dirty="0" smtClean="0">
                <a:solidFill>
                  <a:srgbClr val="6274CF"/>
                </a:solidFill>
                <a:latin typeface="Tlab 돋움 레귤러 Bold"/>
                <a:ea typeface="Tlab 돋움 레귤러 Bold"/>
                <a:cs typeface="Tlab 돋움 레귤러 Bold"/>
                <a:sym typeface="Tlab 돋움 레귤러 Bold"/>
              </a:rPr>
              <a:t>데이터 분석</a:t>
            </a:r>
            <a:endParaRPr lang="en-US" sz="3200" b="1" spc="32" dirty="0">
              <a:solidFill>
                <a:srgbClr val="6274CF"/>
              </a:solidFill>
              <a:latin typeface="Tlab 돋움 레귤러 Bold"/>
              <a:ea typeface="Tlab 돋움 레귤러 Bold"/>
              <a:cs typeface="Tlab 돋움 레귤러 Bold"/>
              <a:sym typeface="Tlab 돋움 레귤러 Bold"/>
            </a:endParaRPr>
          </a:p>
        </p:txBody>
      </p:sp>
      <p:sp>
        <p:nvSpPr>
          <p:cNvPr id="78" name="TextBox 14"/>
          <p:cNvSpPr txBox="1"/>
          <p:nvPr/>
        </p:nvSpPr>
        <p:spPr>
          <a:xfrm>
            <a:off x="14014079" y="6644167"/>
            <a:ext cx="3327929" cy="503555"/>
          </a:xfrm>
          <a:prstGeom prst="rect">
            <a:avLst/>
          </a:prstGeom>
        </p:spPr>
        <p:txBody>
          <a:bodyPr lIns="0" tIns="0" rIns="0" bIns="0" rtlCol="0" anchor="t">
            <a:spAutoFit/>
          </a:bodyPr>
          <a:lstStyle/>
          <a:p>
            <a:pPr algn="ctr">
              <a:lnSpc>
                <a:spcPts val="4000"/>
              </a:lnSpc>
            </a:pPr>
            <a:r>
              <a:rPr lang="ko-KR" altLang="en-US" sz="3200" b="1" spc="32" dirty="0" err="1" smtClean="0">
                <a:solidFill>
                  <a:srgbClr val="6274CF"/>
                </a:solidFill>
                <a:latin typeface="Tlab 돋움 레귤러 Bold"/>
                <a:ea typeface="Tlab 돋움 레귤러 Bold"/>
                <a:cs typeface="Tlab 돋움 레귤러 Bold"/>
                <a:sym typeface="Tlab 돋움 레귤러 Bold"/>
              </a:rPr>
              <a:t>머신러닝</a:t>
            </a:r>
            <a:endParaRPr lang="en-US" sz="3200" b="1" spc="32" dirty="0">
              <a:solidFill>
                <a:srgbClr val="6274CF"/>
              </a:solidFill>
              <a:latin typeface="Tlab 돋움 레귤러 Bold"/>
              <a:ea typeface="Tlab 돋움 레귤러 Bold"/>
              <a:cs typeface="Tlab 돋움 레귤러 Bold"/>
              <a:sym typeface="Tlab 돋움 레귤러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02</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1" y="1306830"/>
            <a:ext cx="8034883" cy="1001043"/>
          </a:xfrm>
          <a:prstGeom prst="rect">
            <a:avLst/>
          </a:prstGeom>
        </p:spPr>
        <p:txBody>
          <a:bodyPr wrap="square" lIns="0" tIns="0" rIns="0" bIns="0" rtlCol="0" anchor="t">
            <a:spAutoFit/>
          </a:bodyPr>
          <a:lstStyle/>
          <a:p>
            <a:pPr>
              <a:lnSpc>
                <a:spcPct val="150000"/>
              </a:lnSpc>
            </a:pPr>
            <a:r>
              <a:rPr lang="ko-KR" altLang="en-US" sz="4800" b="1" dirty="0" smtClean="0">
                <a:solidFill>
                  <a:srgbClr val="252525"/>
                </a:solidFill>
                <a:latin typeface="Tlab 돋움 레귤러 Bold"/>
                <a:ea typeface="Tlab 돋움 레귤러 Bold"/>
                <a:cs typeface="Tlab 돋움 레귤러 Bold"/>
                <a:sym typeface="Tlab 돋움 레귤러 Bold"/>
              </a:rPr>
              <a:t>지역별 장기숙박비율 순위</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860280" y="6591544"/>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sp>
        <p:nvSpPr>
          <p:cNvPr id="22" name="TextBox 4"/>
          <p:cNvSpPr txBox="1"/>
          <p:nvPr/>
        </p:nvSpPr>
        <p:spPr>
          <a:xfrm>
            <a:off x="10173512" y="3240369"/>
            <a:ext cx="7437466" cy="1661993"/>
          </a:xfrm>
          <a:prstGeom prst="rect">
            <a:avLst/>
          </a:prstGeom>
        </p:spPr>
        <p:txBody>
          <a:bodyPr wrap="square" lIns="0" tIns="0" rIns="0" bIns="0" rtlCol="0" anchor="t">
            <a:spAutoFit/>
          </a:bodyPr>
          <a:lstStyle/>
          <a:p>
            <a:pPr>
              <a:lnSpc>
                <a:spcPct val="150000"/>
              </a:lnSpc>
            </a:pPr>
            <a:r>
              <a:rPr lang="ko-KR" altLang="en-US" sz="3600" b="1" spc="231" dirty="0" smtClean="0">
                <a:solidFill>
                  <a:srgbClr val="98A9FF"/>
                </a:solidFill>
                <a:latin typeface="Tlab 돋움 레귤러 Bold"/>
                <a:ea typeface="Tlab 돋움 레귤러 Bold"/>
                <a:cs typeface="Tlab 돋움 레귤러 Bold"/>
                <a:sym typeface="Tlab 돋움 레귤러 Bold"/>
              </a:rPr>
              <a:t>지역선정기준</a:t>
            </a:r>
            <a:r>
              <a:rPr lang="en-US" altLang="ko-KR" sz="3600" b="1" spc="231" dirty="0">
                <a:solidFill>
                  <a:srgbClr val="98A9FF"/>
                </a:solidFill>
                <a:latin typeface="Tlab 돋움 레귤러 Bold"/>
                <a:ea typeface="Tlab 돋움 레귤러 Bold"/>
                <a:cs typeface="Tlab 돋움 레귤러 Bold"/>
                <a:sym typeface="Tlab 돋움 레귤러 Bold"/>
              </a:rPr>
              <a:t>2</a:t>
            </a:r>
            <a:r>
              <a:rPr lang="en-US" altLang="ko-KR" sz="3600" b="1" spc="231" dirty="0" smtClean="0">
                <a:solidFill>
                  <a:srgbClr val="98A9FF"/>
                </a:solidFill>
                <a:latin typeface="Tlab 돋움 레귤러 Bold"/>
                <a:ea typeface="Tlab 돋움 레귤러 Bold"/>
                <a:cs typeface="Tlab 돋움 레귤러 Bold"/>
                <a:sym typeface="Tlab 돋움 레귤러 Bold"/>
              </a:rPr>
              <a:t> : </a:t>
            </a:r>
            <a:r>
              <a:rPr lang="ko-KR" altLang="en-US" sz="3600" b="1" spc="231" dirty="0" smtClean="0">
                <a:solidFill>
                  <a:srgbClr val="98A9FF"/>
                </a:solidFill>
                <a:latin typeface="Tlab 돋움 레귤러 Bold"/>
                <a:ea typeface="Tlab 돋움 레귤러 Bold"/>
                <a:cs typeface="Tlab 돋움 레귤러 Bold"/>
                <a:sym typeface="Tlab 돋움 레귤러 Bold"/>
              </a:rPr>
              <a:t>장기숙박비율이 높은 지역</a:t>
            </a:r>
            <a:endParaRPr lang="en-US" sz="3600" b="1" spc="231" dirty="0">
              <a:solidFill>
                <a:srgbClr val="98A9FF"/>
              </a:solidFill>
              <a:latin typeface="Tlab 돋움 레귤러 Bold"/>
              <a:ea typeface="Tlab 돋움 레귤러 Bold"/>
              <a:cs typeface="Tlab 돋움 레귤러 Bold"/>
              <a:sym typeface="Tlab 돋움 레귤러 Bold"/>
            </a:endParaRPr>
          </a:p>
        </p:txBody>
      </p:sp>
      <p:sp>
        <p:nvSpPr>
          <p:cNvPr id="23" name="TextBox 5"/>
          <p:cNvSpPr txBox="1"/>
          <p:nvPr/>
        </p:nvSpPr>
        <p:spPr>
          <a:xfrm>
            <a:off x="10001406" y="5254542"/>
            <a:ext cx="7988823" cy="2954655"/>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장기숙박비율 상위 지역 </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금정구</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서구</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영도구</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태백시</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춘천시</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인제군</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삼척시</a:t>
            </a:r>
            <a:endParaRPr lang="en-US" altLang="ko-KR" sz="2400" spc="26" dirty="0" smtClean="0">
              <a:solidFill>
                <a:schemeClr val="bg1"/>
              </a:solidFill>
              <a:latin typeface="Tlab 돋움 레귤러"/>
              <a:ea typeface="Tlab 돋움 레귤러"/>
              <a:cs typeface="Tlab 돋움 레귤러"/>
            </a:endParaRPr>
          </a:p>
          <a:p>
            <a:pPr marL="342900" indent="-342900">
              <a:lnSpc>
                <a:spcPct val="200000"/>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장기숙박비율 상위 </a:t>
            </a:r>
            <a:r>
              <a:rPr lang="en-US" altLang="ko-KR" sz="2400" spc="26" dirty="0" smtClean="0">
                <a:solidFill>
                  <a:schemeClr val="bg1"/>
                </a:solidFill>
                <a:latin typeface="Tlab 돋움 레귤러"/>
                <a:ea typeface="Tlab 돋움 레귤러"/>
                <a:cs typeface="Tlab 돋움 레귤러"/>
              </a:rPr>
              <a:t>7</a:t>
            </a:r>
            <a:r>
              <a:rPr lang="ko-KR" altLang="en-US" sz="2400" spc="26" dirty="0" smtClean="0">
                <a:solidFill>
                  <a:schemeClr val="bg1"/>
                </a:solidFill>
                <a:latin typeface="Tlab 돋움 레귤러"/>
                <a:ea typeface="Tlab 돋움 레귤러"/>
                <a:cs typeface="Tlab 돋움 레귤러"/>
              </a:rPr>
              <a:t>개 지역 모두 장기숙박비율이 감소하는 추세이다</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 </a:t>
            </a:r>
            <a:endParaRPr lang="en-US" altLang="ko-KR" sz="2400" spc="26" dirty="0" smtClean="0">
              <a:solidFill>
                <a:schemeClr val="bg1"/>
              </a:solidFill>
              <a:latin typeface="Tlab 돋움 레귤러"/>
              <a:ea typeface="Tlab 돋움 레귤러"/>
              <a:cs typeface="Tlab 돋움 레귤러"/>
            </a:endParaRPr>
          </a:p>
        </p:txBody>
      </p:sp>
      <p:pic>
        <p:nvPicPr>
          <p:cNvPr id="2" name="그림 1"/>
          <p:cNvPicPr>
            <a:picLocks noChangeAspect="1"/>
          </p:cNvPicPr>
          <p:nvPr/>
        </p:nvPicPr>
        <p:blipFill>
          <a:blip r:embed="rId3"/>
          <a:stretch>
            <a:fillRect/>
          </a:stretch>
        </p:blipFill>
        <p:spPr>
          <a:xfrm>
            <a:off x="343950" y="3695700"/>
            <a:ext cx="8426735" cy="4181475"/>
          </a:xfrm>
          <a:prstGeom prst="rect">
            <a:avLst/>
          </a:prstGeom>
        </p:spPr>
      </p:pic>
    </p:spTree>
    <p:extLst>
      <p:ext uri="{BB962C8B-B14F-4D97-AF65-F5344CB8AC3E}">
        <p14:creationId xmlns:p14="http://schemas.microsoft.com/office/powerpoint/2010/main" val="615572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03</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1" y="1306830"/>
            <a:ext cx="8034883" cy="1001043"/>
          </a:xfrm>
          <a:prstGeom prst="rect">
            <a:avLst/>
          </a:prstGeom>
        </p:spPr>
        <p:txBody>
          <a:bodyPr wrap="square" lIns="0" tIns="0" rIns="0" bIns="0" rtlCol="0" anchor="t">
            <a:spAutoFit/>
          </a:bodyPr>
          <a:lstStyle/>
          <a:p>
            <a:pPr>
              <a:lnSpc>
                <a:spcPct val="150000"/>
              </a:lnSpc>
            </a:pPr>
            <a:r>
              <a:rPr lang="ko-KR" altLang="en-US" sz="4800" b="1" dirty="0" smtClean="0">
                <a:solidFill>
                  <a:srgbClr val="252525"/>
                </a:solidFill>
                <a:latin typeface="Tlab 돋움 레귤러 Bold"/>
                <a:ea typeface="Tlab 돋움 레귤러 Bold"/>
                <a:cs typeface="Tlab 돋움 레귤러 Bold"/>
                <a:sym typeface="Tlab 돋움 레귤러 Bold"/>
              </a:rPr>
              <a:t>지역별 장기숙박비율 변화추이</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860280" y="6591544"/>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sp>
        <p:nvSpPr>
          <p:cNvPr id="22" name="TextBox 4"/>
          <p:cNvSpPr txBox="1"/>
          <p:nvPr/>
        </p:nvSpPr>
        <p:spPr>
          <a:xfrm>
            <a:off x="10173512" y="3240369"/>
            <a:ext cx="7437466" cy="1661993"/>
          </a:xfrm>
          <a:prstGeom prst="rect">
            <a:avLst/>
          </a:prstGeom>
        </p:spPr>
        <p:txBody>
          <a:bodyPr wrap="square" lIns="0" tIns="0" rIns="0" bIns="0" rtlCol="0" anchor="t">
            <a:spAutoFit/>
          </a:bodyPr>
          <a:lstStyle/>
          <a:p>
            <a:pPr>
              <a:lnSpc>
                <a:spcPct val="150000"/>
              </a:lnSpc>
            </a:pPr>
            <a:r>
              <a:rPr lang="ko-KR" altLang="en-US" sz="3600" b="1" spc="231" dirty="0" smtClean="0">
                <a:solidFill>
                  <a:srgbClr val="98A9FF"/>
                </a:solidFill>
                <a:latin typeface="Tlab 돋움 레귤러 Bold"/>
                <a:ea typeface="Tlab 돋움 레귤러 Bold"/>
                <a:cs typeface="Tlab 돋움 레귤러 Bold"/>
                <a:sym typeface="Tlab 돋움 레귤러 Bold"/>
              </a:rPr>
              <a:t>지역선정기준</a:t>
            </a:r>
            <a:r>
              <a:rPr lang="en-US" altLang="ko-KR" sz="3600" b="1" spc="231" dirty="0" smtClean="0">
                <a:solidFill>
                  <a:srgbClr val="98A9FF"/>
                </a:solidFill>
                <a:latin typeface="Tlab 돋움 레귤러 Bold"/>
                <a:ea typeface="Tlab 돋움 레귤러 Bold"/>
                <a:cs typeface="Tlab 돋움 레귤러 Bold"/>
                <a:sym typeface="Tlab 돋움 레귤러 Bold"/>
              </a:rPr>
              <a:t> : </a:t>
            </a:r>
            <a:r>
              <a:rPr lang="ko-KR" altLang="en-US" sz="3600" b="1" spc="231" dirty="0" smtClean="0">
                <a:solidFill>
                  <a:srgbClr val="98A9FF"/>
                </a:solidFill>
                <a:latin typeface="Tlab 돋움 레귤러 Bold"/>
                <a:ea typeface="Tlab 돋움 레귤러 Bold"/>
                <a:cs typeface="Tlab 돋움 레귤러 Bold"/>
                <a:sym typeface="Tlab 돋움 레귤러 Bold"/>
              </a:rPr>
              <a:t>장기숙박비율이 </a:t>
            </a:r>
            <a:r>
              <a:rPr lang="ko-KR" altLang="en-US" sz="3600" b="1" spc="231" dirty="0" err="1" smtClean="0">
                <a:solidFill>
                  <a:srgbClr val="98A9FF"/>
                </a:solidFill>
                <a:latin typeface="Tlab 돋움 레귤러 Bold"/>
                <a:ea typeface="Tlab 돋움 레귤러 Bold"/>
                <a:cs typeface="Tlab 돋움 레귤러 Bold"/>
                <a:sym typeface="Tlab 돋움 레귤러 Bold"/>
              </a:rPr>
              <a:t>증가추세인</a:t>
            </a:r>
            <a:r>
              <a:rPr lang="ko-KR" altLang="en-US" sz="3600" b="1" spc="231" dirty="0" smtClean="0">
                <a:solidFill>
                  <a:srgbClr val="98A9FF"/>
                </a:solidFill>
                <a:latin typeface="Tlab 돋움 레귤러 Bold"/>
                <a:ea typeface="Tlab 돋움 레귤러 Bold"/>
                <a:cs typeface="Tlab 돋움 레귤러 Bold"/>
                <a:sym typeface="Tlab 돋움 레귤러 Bold"/>
              </a:rPr>
              <a:t> 지역</a:t>
            </a:r>
            <a:endParaRPr lang="en-US" sz="3600" b="1" spc="231" dirty="0">
              <a:solidFill>
                <a:srgbClr val="98A9FF"/>
              </a:solidFill>
              <a:latin typeface="Tlab 돋움 레귤러 Bold"/>
              <a:ea typeface="Tlab 돋움 레귤러 Bold"/>
              <a:cs typeface="Tlab 돋움 레귤러 Bold"/>
              <a:sym typeface="Tlab 돋움 레귤러 Bold"/>
            </a:endParaRPr>
          </a:p>
        </p:txBody>
      </p:sp>
      <p:pic>
        <p:nvPicPr>
          <p:cNvPr id="3" name="그림 2"/>
          <p:cNvPicPr>
            <a:picLocks noChangeAspect="1"/>
          </p:cNvPicPr>
          <p:nvPr/>
        </p:nvPicPr>
        <p:blipFill rotWithShape="1">
          <a:blip r:embed="rId3"/>
          <a:srcRect l="33518" t="36971" r="32714" b="33054"/>
          <a:stretch/>
        </p:blipFill>
        <p:spPr>
          <a:xfrm>
            <a:off x="1118057" y="3167028"/>
            <a:ext cx="6781800" cy="4643472"/>
          </a:xfrm>
          <a:prstGeom prst="rect">
            <a:avLst/>
          </a:prstGeom>
        </p:spPr>
      </p:pic>
      <p:sp>
        <p:nvSpPr>
          <p:cNvPr id="4" name="TextBox 3"/>
          <p:cNvSpPr txBox="1"/>
          <p:nvPr/>
        </p:nvSpPr>
        <p:spPr>
          <a:xfrm>
            <a:off x="1539783" y="8062524"/>
            <a:ext cx="6389891" cy="646331"/>
          </a:xfrm>
          <a:prstGeom prst="rect">
            <a:avLst/>
          </a:prstGeom>
          <a:noFill/>
        </p:spPr>
        <p:txBody>
          <a:bodyPr wrap="none" rtlCol="0">
            <a:spAutoFit/>
          </a:bodyPr>
          <a:lstStyle/>
          <a:p>
            <a:pPr algn="ctr"/>
            <a:r>
              <a:rPr lang="ko-KR" altLang="en-US" dirty="0" smtClean="0"/>
              <a:t>예시 </a:t>
            </a:r>
            <a:r>
              <a:rPr lang="en-US" altLang="ko-KR" dirty="0" smtClean="0"/>
              <a:t>: </a:t>
            </a:r>
            <a:r>
              <a:rPr lang="ko-KR" altLang="en-US" dirty="0" smtClean="0"/>
              <a:t>춘천시</a:t>
            </a:r>
            <a:endParaRPr lang="en-US" altLang="ko-KR" dirty="0" smtClean="0"/>
          </a:p>
          <a:p>
            <a:pPr algn="ctr"/>
            <a:r>
              <a:rPr lang="ko-KR" altLang="en-US" dirty="0" smtClean="0"/>
              <a:t>앞서 선정된 </a:t>
            </a:r>
            <a:r>
              <a:rPr lang="en-US" altLang="ko-KR" dirty="0" smtClean="0"/>
              <a:t>7</a:t>
            </a:r>
            <a:r>
              <a:rPr lang="ko-KR" altLang="en-US" dirty="0" smtClean="0"/>
              <a:t>개 </a:t>
            </a:r>
            <a:r>
              <a:rPr lang="ko-KR" altLang="en-US" dirty="0" err="1" smtClean="0"/>
              <a:t>지역모두</a:t>
            </a:r>
            <a:r>
              <a:rPr lang="ko-KR" altLang="en-US" dirty="0" smtClean="0"/>
              <a:t> 장기숙박비율이 감소하는 추세이다</a:t>
            </a:r>
            <a:r>
              <a:rPr lang="en-US" altLang="ko-KR" dirty="0" smtClean="0"/>
              <a:t>.</a:t>
            </a:r>
            <a:endParaRPr lang="ko-KR" altLang="en-US" dirty="0"/>
          </a:p>
        </p:txBody>
      </p:sp>
      <p:sp>
        <p:nvSpPr>
          <p:cNvPr id="17" name="곱셈 기호 16"/>
          <p:cNvSpPr/>
          <p:nvPr/>
        </p:nvSpPr>
        <p:spPr>
          <a:xfrm>
            <a:off x="3098050" y="7620"/>
            <a:ext cx="1524000" cy="1447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5638800" y="800100"/>
            <a:ext cx="2367956" cy="369332"/>
          </a:xfrm>
          <a:prstGeom prst="rect">
            <a:avLst/>
          </a:prstGeom>
          <a:noFill/>
        </p:spPr>
        <p:txBody>
          <a:bodyPr wrap="none" rtlCol="0">
            <a:spAutoFit/>
          </a:bodyPr>
          <a:lstStyle/>
          <a:p>
            <a:r>
              <a:rPr lang="ko-KR" altLang="en-US" dirty="0" smtClean="0"/>
              <a:t>유의미하지 않은 내용</a:t>
            </a:r>
            <a:endParaRPr lang="ko-KR" altLang="en-US" dirty="0"/>
          </a:p>
        </p:txBody>
      </p:sp>
    </p:spTree>
    <p:extLst>
      <p:ext uri="{BB962C8B-B14F-4D97-AF65-F5344CB8AC3E}">
        <p14:creationId xmlns:p14="http://schemas.microsoft.com/office/powerpoint/2010/main" val="13810460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04</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1" y="1306830"/>
            <a:ext cx="8034883" cy="2109039"/>
          </a:xfrm>
          <a:prstGeom prst="rect">
            <a:avLst/>
          </a:prstGeom>
        </p:spPr>
        <p:txBody>
          <a:bodyPr wrap="square" lIns="0" tIns="0" rIns="0" bIns="0" rtlCol="0" anchor="t">
            <a:spAutoFit/>
          </a:bodyPr>
          <a:lstStyle/>
          <a:p>
            <a:pPr>
              <a:lnSpc>
                <a:spcPct val="150000"/>
              </a:lnSpc>
            </a:pPr>
            <a:r>
              <a:rPr lang="ko-KR" altLang="en-US" sz="4800" b="1" dirty="0">
                <a:solidFill>
                  <a:srgbClr val="252525"/>
                </a:solidFill>
                <a:latin typeface="Tlab 돋움 레귤러 Bold"/>
                <a:ea typeface="Tlab 돋움 레귤러 Bold"/>
                <a:cs typeface="Tlab 돋움 레귤러 Bold"/>
                <a:sym typeface="Tlab 돋움 레귤러 Bold"/>
              </a:rPr>
              <a:t>장기숙박비율과 관광소비액의 상관관계 개선도</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860280" y="6591544"/>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sp>
        <p:nvSpPr>
          <p:cNvPr id="22" name="TextBox 4"/>
          <p:cNvSpPr txBox="1"/>
          <p:nvPr/>
        </p:nvSpPr>
        <p:spPr>
          <a:xfrm>
            <a:off x="10173512" y="3240369"/>
            <a:ext cx="7437466" cy="2492990"/>
          </a:xfrm>
          <a:prstGeom prst="rect">
            <a:avLst/>
          </a:prstGeom>
        </p:spPr>
        <p:txBody>
          <a:bodyPr wrap="square" lIns="0" tIns="0" rIns="0" bIns="0" rtlCol="0" anchor="t">
            <a:spAutoFit/>
          </a:bodyPr>
          <a:lstStyle/>
          <a:p>
            <a:pPr>
              <a:lnSpc>
                <a:spcPct val="150000"/>
              </a:lnSpc>
            </a:pPr>
            <a:r>
              <a:rPr lang="ko-KR" altLang="en-US" sz="3600" b="1" spc="231" dirty="0" smtClean="0">
                <a:solidFill>
                  <a:srgbClr val="98A9FF"/>
                </a:solidFill>
                <a:latin typeface="Tlab 돋움 레귤러 Bold"/>
                <a:ea typeface="Tlab 돋움 레귤러 Bold"/>
                <a:cs typeface="Tlab 돋움 레귤러 Bold"/>
                <a:sym typeface="Tlab 돋움 레귤러 Bold"/>
              </a:rPr>
              <a:t>지역선정기준</a:t>
            </a:r>
            <a:r>
              <a:rPr lang="en-US" altLang="ko-KR" sz="3600" b="1" spc="231" dirty="0" smtClean="0">
                <a:solidFill>
                  <a:srgbClr val="98A9FF"/>
                </a:solidFill>
                <a:latin typeface="Tlab 돋움 레귤러 Bold"/>
                <a:ea typeface="Tlab 돋움 레귤러 Bold"/>
                <a:cs typeface="Tlab 돋움 레귤러 Bold"/>
                <a:sym typeface="Tlab 돋움 레귤러 Bold"/>
              </a:rPr>
              <a:t>3 : </a:t>
            </a:r>
            <a:r>
              <a:rPr lang="ko-KR" altLang="en-US" sz="3600" b="1" spc="231" dirty="0" smtClean="0">
                <a:solidFill>
                  <a:srgbClr val="98A9FF"/>
                </a:solidFill>
                <a:latin typeface="Tlab 돋움 레귤러 Bold"/>
                <a:ea typeface="Tlab 돋움 레귤러 Bold"/>
                <a:cs typeface="Tlab 돋움 레귤러 Bold"/>
                <a:sym typeface="Tlab 돋움 레귤러 Bold"/>
              </a:rPr>
              <a:t>장기숙박비율과 관광소비액의 상관관계가 개선되고 있는 지역</a:t>
            </a:r>
            <a:endParaRPr lang="en-US" sz="3600" b="1" spc="231" dirty="0">
              <a:solidFill>
                <a:srgbClr val="98A9FF"/>
              </a:solidFill>
              <a:latin typeface="Tlab 돋움 레귤러 Bold"/>
              <a:ea typeface="Tlab 돋움 레귤러 Bold"/>
              <a:cs typeface="Tlab 돋움 레귤러 Bold"/>
              <a:sym typeface="Tlab 돋움 레귤러 Bold"/>
            </a:endParaRPr>
          </a:p>
        </p:txBody>
      </p:sp>
      <p:sp>
        <p:nvSpPr>
          <p:cNvPr id="23" name="TextBox 5"/>
          <p:cNvSpPr txBox="1"/>
          <p:nvPr/>
        </p:nvSpPr>
        <p:spPr>
          <a:xfrm>
            <a:off x="9978389" y="5895968"/>
            <a:ext cx="7988823" cy="63902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ko-KR" altLang="en-US" sz="2400" spc="26" dirty="0" err="1" smtClean="0">
                <a:solidFill>
                  <a:schemeClr val="bg1"/>
                </a:solidFill>
                <a:latin typeface="Tlab 돋움 레귤러"/>
                <a:ea typeface="Tlab 돋움 레귤러"/>
                <a:cs typeface="Tlab 돋움 레귤러"/>
              </a:rPr>
              <a:t>ㄴㅇㅎㄴㅀㄴㅇㅎㄶㄴㄶ</a:t>
            </a:r>
            <a:endParaRPr lang="en-US" altLang="ko-KR" sz="2400" spc="26" dirty="0" smtClean="0">
              <a:solidFill>
                <a:schemeClr val="bg1"/>
              </a:solidFill>
              <a:latin typeface="Tlab 돋움 레귤러"/>
              <a:ea typeface="Tlab 돋움 레귤러"/>
              <a:cs typeface="Tlab 돋움 레귤러"/>
            </a:endParaRPr>
          </a:p>
        </p:txBody>
      </p:sp>
      <p:pic>
        <p:nvPicPr>
          <p:cNvPr id="3" name="그림 2"/>
          <p:cNvPicPr>
            <a:picLocks noChangeAspect="1"/>
          </p:cNvPicPr>
          <p:nvPr/>
        </p:nvPicPr>
        <p:blipFill>
          <a:blip r:embed="rId3"/>
          <a:stretch>
            <a:fillRect/>
          </a:stretch>
        </p:blipFill>
        <p:spPr>
          <a:xfrm>
            <a:off x="914400" y="3916472"/>
            <a:ext cx="7700953" cy="5121004"/>
          </a:xfrm>
          <a:prstGeom prst="rect">
            <a:avLst/>
          </a:prstGeom>
        </p:spPr>
      </p:pic>
      <p:sp>
        <p:nvSpPr>
          <p:cNvPr id="17" name="TextBox 31"/>
          <p:cNvSpPr txBox="1"/>
          <p:nvPr/>
        </p:nvSpPr>
        <p:spPr>
          <a:xfrm>
            <a:off x="7010400" y="6066605"/>
            <a:ext cx="976749" cy="820738"/>
          </a:xfrm>
          <a:prstGeom prst="rect">
            <a:avLst/>
          </a:prstGeom>
        </p:spPr>
        <p:txBody>
          <a:bodyPr wrap="square" lIns="0" tIns="0" rIns="0" bIns="0" rtlCol="0" anchor="t">
            <a:spAutoFit/>
          </a:bodyPr>
          <a:lstStyle/>
          <a:p>
            <a:pPr algn="l">
              <a:lnSpc>
                <a:spcPts val="6400"/>
              </a:lnSpc>
            </a:pPr>
            <a:r>
              <a:rPr lang="ko-KR" altLang="en-US" sz="3200" b="1" spc="32" dirty="0" smtClean="0">
                <a:solidFill>
                  <a:srgbClr val="6274CF"/>
                </a:solidFill>
                <a:latin typeface="Tlab 돋움 레귤러 Bold"/>
                <a:ea typeface="Tlab 돋움 레귤러 Bold"/>
                <a:cs typeface="Tlab 돋움 레귤러 Bold"/>
                <a:sym typeface="Tlab 돋움 레귤러 Bold"/>
              </a:rPr>
              <a:t>개선</a:t>
            </a:r>
            <a:endParaRPr lang="en-US" sz="3200" b="1" spc="32" dirty="0">
              <a:solidFill>
                <a:srgbClr val="6274CF"/>
              </a:solidFill>
              <a:latin typeface="Tlab 돋움 레귤러 Bold"/>
              <a:ea typeface="Tlab 돋움 레귤러 Bold"/>
              <a:cs typeface="Tlab 돋움 레귤러 Bold"/>
              <a:sym typeface="Tlab 돋움 레귤러 Bold"/>
            </a:endParaRPr>
          </a:p>
        </p:txBody>
      </p:sp>
      <p:sp>
        <p:nvSpPr>
          <p:cNvPr id="18" name="TextBox 31"/>
          <p:cNvSpPr txBox="1"/>
          <p:nvPr/>
        </p:nvSpPr>
        <p:spPr>
          <a:xfrm>
            <a:off x="7024251" y="6784519"/>
            <a:ext cx="976749" cy="728917"/>
          </a:xfrm>
          <a:prstGeom prst="rect">
            <a:avLst/>
          </a:prstGeom>
        </p:spPr>
        <p:txBody>
          <a:bodyPr wrap="square" lIns="0" tIns="0" rIns="0" bIns="0" rtlCol="0" anchor="t">
            <a:spAutoFit/>
          </a:bodyPr>
          <a:lstStyle/>
          <a:p>
            <a:pPr algn="l">
              <a:lnSpc>
                <a:spcPts val="6400"/>
              </a:lnSpc>
            </a:pPr>
            <a:r>
              <a:rPr lang="ko-KR" altLang="en-US" sz="3200" b="1" spc="32" dirty="0" smtClean="0">
                <a:solidFill>
                  <a:srgbClr val="6274CF"/>
                </a:solidFill>
                <a:latin typeface="Tlab 돋움 레귤러 Bold"/>
                <a:ea typeface="Tlab 돋움 레귤러 Bold"/>
                <a:cs typeface="Tlab 돋움 레귤러 Bold"/>
                <a:sym typeface="Tlab 돋움 레귤러 Bold"/>
              </a:rPr>
              <a:t>악화</a:t>
            </a:r>
            <a:endParaRPr lang="en-US" sz="3200" b="1" spc="32" dirty="0">
              <a:solidFill>
                <a:srgbClr val="6274CF"/>
              </a:solidFill>
              <a:latin typeface="Tlab 돋움 레귤러 Bold"/>
              <a:ea typeface="Tlab 돋움 레귤러 Bold"/>
              <a:cs typeface="Tlab 돋움 레귤러 Bold"/>
              <a:sym typeface="Tlab 돋움 레귤러 Bold"/>
            </a:endParaRPr>
          </a:p>
        </p:txBody>
      </p:sp>
      <p:cxnSp>
        <p:nvCxnSpPr>
          <p:cNvPr id="8" name="직선 연결선 7"/>
          <p:cNvCxnSpPr/>
          <p:nvPr/>
        </p:nvCxnSpPr>
        <p:spPr>
          <a:xfrm>
            <a:off x="1295400" y="6887343"/>
            <a:ext cx="7010400" cy="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3581507" y="4043560"/>
            <a:ext cx="2083327" cy="749885"/>
          </a:xfrm>
          <a:prstGeom prst="rect">
            <a:avLst/>
          </a:prstGeom>
        </p:spPr>
        <p:txBody>
          <a:bodyPr wrap="none">
            <a:spAutoFit/>
          </a:bodyPr>
          <a:lstStyle/>
          <a:p>
            <a:pPr marL="280673" lvl="1">
              <a:lnSpc>
                <a:spcPts val="6136"/>
              </a:lnSpc>
            </a:pPr>
            <a:r>
              <a:rPr lang="ko-KR" altLang="en-US" sz="2000" b="1" spc="26" dirty="0" smtClean="0">
                <a:solidFill>
                  <a:schemeClr val="tx1">
                    <a:lumMod val="65000"/>
                    <a:lumOff val="35000"/>
                  </a:schemeClr>
                </a:solidFill>
                <a:latin typeface="Tlab 돋움 레귤러 Bold"/>
                <a:ea typeface="Tlab 돋움 레귤러 Bold"/>
                <a:cs typeface="Tlab 돋움 레귤러 Bold"/>
                <a:sym typeface="Tlab 돋움 레귤러 Bold"/>
              </a:rPr>
              <a:t>영도구</a:t>
            </a:r>
            <a:r>
              <a:rPr lang="en-US" altLang="ko-KR" sz="2000" b="1" spc="26" dirty="0" smtClean="0">
                <a:solidFill>
                  <a:schemeClr val="tx1">
                    <a:lumMod val="65000"/>
                    <a:lumOff val="35000"/>
                  </a:schemeClr>
                </a:solidFill>
                <a:latin typeface="Tlab 돋움 레귤러 Bold"/>
                <a:ea typeface="Tlab 돋움 레귤러 Bold"/>
                <a:cs typeface="Tlab 돋움 레귤러 Bold"/>
                <a:sym typeface="Tlab 돋움 레귤러 Bold"/>
              </a:rPr>
              <a:t>, </a:t>
            </a:r>
            <a:r>
              <a:rPr lang="ko-KR" altLang="en-US" sz="2000" b="1" spc="26" dirty="0" smtClean="0">
                <a:solidFill>
                  <a:schemeClr val="tx1">
                    <a:lumMod val="65000"/>
                    <a:lumOff val="35000"/>
                  </a:schemeClr>
                </a:solidFill>
                <a:latin typeface="Tlab 돋움 레귤러 Bold"/>
                <a:ea typeface="Tlab 돋움 레귤러 Bold"/>
                <a:cs typeface="Tlab 돋움 레귤러 Bold"/>
                <a:sym typeface="Tlab 돋움 레귤러 Bold"/>
              </a:rPr>
              <a:t>금정구</a:t>
            </a:r>
            <a:endParaRPr lang="en-US" altLang="ko-KR" sz="2000" b="1" spc="26" dirty="0">
              <a:solidFill>
                <a:schemeClr val="tx1">
                  <a:lumMod val="65000"/>
                  <a:lumOff val="35000"/>
                </a:schemeClr>
              </a:solidFill>
              <a:latin typeface="Tlab 돋움 레귤러 Bold"/>
              <a:ea typeface="Tlab 돋움 레귤러 Bold"/>
              <a:cs typeface="Tlab 돋움 레귤러 Bold"/>
              <a:sym typeface="Tlab 돋움 레귤러 Bold"/>
            </a:endParaRPr>
          </a:p>
        </p:txBody>
      </p:sp>
      <p:sp>
        <p:nvSpPr>
          <p:cNvPr id="24" name="직사각형 23"/>
          <p:cNvSpPr/>
          <p:nvPr/>
        </p:nvSpPr>
        <p:spPr>
          <a:xfrm>
            <a:off x="1447800" y="5582245"/>
            <a:ext cx="1167371" cy="749885"/>
          </a:xfrm>
          <a:prstGeom prst="rect">
            <a:avLst/>
          </a:prstGeom>
        </p:spPr>
        <p:txBody>
          <a:bodyPr wrap="none">
            <a:spAutoFit/>
          </a:bodyPr>
          <a:lstStyle/>
          <a:p>
            <a:pPr marL="280673" lvl="1">
              <a:lnSpc>
                <a:spcPts val="6136"/>
              </a:lnSpc>
            </a:pPr>
            <a:r>
              <a:rPr lang="ko-KR" altLang="en-US" sz="2000" b="1" spc="26" dirty="0">
                <a:solidFill>
                  <a:schemeClr val="tx1">
                    <a:lumMod val="65000"/>
                    <a:lumOff val="35000"/>
                  </a:schemeClr>
                </a:solidFill>
                <a:latin typeface="Tlab 돋움 레귤러 Bold"/>
                <a:ea typeface="Tlab 돋움 레귤러 Bold"/>
                <a:cs typeface="Tlab 돋움 레귤러 Bold"/>
                <a:sym typeface="Tlab 돋움 레귤러 Bold"/>
              </a:rPr>
              <a:t>춘천시</a:t>
            </a:r>
            <a:endParaRPr lang="en-US" altLang="ko-KR" sz="2000" b="1" spc="26" dirty="0">
              <a:solidFill>
                <a:schemeClr val="tx1">
                  <a:lumMod val="65000"/>
                  <a:lumOff val="35000"/>
                </a:schemeClr>
              </a:solidFill>
              <a:latin typeface="Tlab 돋움 레귤러 Bold"/>
              <a:ea typeface="Tlab 돋움 레귤러 Bold"/>
              <a:cs typeface="Tlab 돋움 레귤러 Bold"/>
              <a:sym typeface="Tlab 돋움 레귤러 Bold"/>
            </a:endParaRPr>
          </a:p>
        </p:txBody>
      </p:sp>
    </p:spTree>
    <p:extLst>
      <p:ext uri="{BB962C8B-B14F-4D97-AF65-F5344CB8AC3E}">
        <p14:creationId xmlns:p14="http://schemas.microsoft.com/office/powerpoint/2010/main" val="15985922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425544" y="3537610"/>
            <a:ext cx="7252855" cy="661015"/>
          </a:xfrm>
          <a:prstGeom prst="rect">
            <a:avLst/>
          </a:prstGeom>
        </p:spPr>
        <p:txBody>
          <a:bodyPr wrap="square" lIns="0" tIns="0" rIns="0" bIns="0" rtlCol="0" anchor="t">
            <a:spAutoFit/>
          </a:bodyPr>
          <a:lstStyle/>
          <a:p>
            <a:pPr algn="l">
              <a:lnSpc>
                <a:spcPts val="5359"/>
              </a:lnSpc>
            </a:pPr>
            <a:r>
              <a:rPr lang="ko-KR" altLang="en-US" sz="3999" b="1" spc="231" dirty="0" smtClean="0">
                <a:solidFill>
                  <a:srgbClr val="6274CF"/>
                </a:solidFill>
                <a:latin typeface="Tlab 돋움 레귤러 Bold"/>
                <a:ea typeface="Tlab 돋움 레귤러 Bold"/>
                <a:cs typeface="Tlab 돋움 레귤러 Bold"/>
                <a:sym typeface="Tlab 돋움 레귤러 Bold"/>
              </a:rPr>
              <a:t>지역 </a:t>
            </a:r>
            <a:r>
              <a:rPr lang="ko-KR" altLang="en-US" sz="3999" b="1" spc="231" dirty="0" err="1" smtClean="0">
                <a:solidFill>
                  <a:srgbClr val="6274CF"/>
                </a:solidFill>
                <a:latin typeface="Tlab 돋움 레귤러 Bold"/>
                <a:ea typeface="Tlab 돋움 레귤러 Bold"/>
                <a:cs typeface="Tlab 돋움 레귤러 Bold"/>
                <a:sym typeface="Tlab 돋움 레귤러 Bold"/>
              </a:rPr>
              <a:t>클러스터링</a:t>
            </a:r>
            <a:endParaRPr lang="en-US" sz="3999" b="1" spc="231" dirty="0">
              <a:solidFill>
                <a:srgbClr val="6274CF"/>
              </a:solidFill>
              <a:latin typeface="Tlab 돋움 레귤러 Bold"/>
              <a:ea typeface="Tlab 돋움 레귤러 Bold"/>
              <a:cs typeface="Tlab 돋움 레귤러 Bold"/>
              <a:sym typeface="Tlab 돋움 레귤러 Bold"/>
            </a:endParaRPr>
          </a:p>
        </p:txBody>
      </p:sp>
      <p:sp>
        <p:nvSpPr>
          <p:cNvPr id="5" name="TextBox 5"/>
          <p:cNvSpPr txBox="1"/>
          <p:nvPr/>
        </p:nvSpPr>
        <p:spPr>
          <a:xfrm>
            <a:off x="10397836" y="4533900"/>
            <a:ext cx="7455088" cy="3712841"/>
          </a:xfrm>
          <a:prstGeom prst="rect">
            <a:avLst/>
          </a:prstGeom>
        </p:spPr>
        <p:txBody>
          <a:bodyPr lIns="0" tIns="0" rIns="0" bIns="0" rtlCol="0" anchor="t">
            <a:spAutoFit/>
          </a:bodyPr>
          <a:lstStyle/>
          <a:p>
            <a:pPr algn="l">
              <a:lnSpc>
                <a:spcPts val="3720"/>
              </a:lnSpc>
            </a:pPr>
            <a:r>
              <a:rPr lang="en-US" sz="2400" spc="24" dirty="0">
                <a:solidFill>
                  <a:srgbClr val="494739"/>
                </a:solidFill>
                <a:latin typeface="Tlab 돋움 레귤러"/>
                <a:ea typeface="Tlab 돋움 레귤러"/>
                <a:cs typeface="Tlab 돋움 레귤러"/>
                <a:sym typeface="Tlab 돋움 레귤러"/>
              </a:rPr>
              <a:t>Lorem ipsum dolor sit </a:t>
            </a:r>
            <a:r>
              <a:rPr lang="en-US" sz="2400" spc="24" dirty="0" err="1">
                <a:solidFill>
                  <a:srgbClr val="494739"/>
                </a:solidFill>
                <a:latin typeface="Tlab 돋움 레귤러"/>
                <a:ea typeface="Tlab 돋움 레귤러"/>
                <a:cs typeface="Tlab 돋움 레귤러"/>
                <a:sym typeface="Tlab 돋움 레귤러"/>
              </a:rPr>
              <a:t>amet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adipiscing</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elit</a:t>
            </a:r>
            <a:r>
              <a:rPr lang="en-US" sz="2400" spc="24" dirty="0">
                <a:solidFill>
                  <a:srgbClr val="494739"/>
                </a:solidFill>
                <a:latin typeface="Tlab 돋움 레귤러"/>
                <a:ea typeface="Tlab 돋움 레귤러"/>
                <a:cs typeface="Tlab 돋움 레귤러"/>
                <a:sym typeface="Tlab 돋움 레귤러"/>
              </a:rPr>
              <a:t>. Integer </a:t>
            </a:r>
            <a:r>
              <a:rPr lang="en-US" sz="2400" spc="24" dirty="0" err="1">
                <a:solidFill>
                  <a:srgbClr val="494739"/>
                </a:solidFill>
                <a:latin typeface="Tlab 돋움 레귤러"/>
                <a:ea typeface="Tlab 돋움 레귤러"/>
                <a:cs typeface="Tlab 돋움 레귤러"/>
                <a:sym typeface="Tlab 돋움 레귤러"/>
              </a:rPr>
              <a:t>elementum</a:t>
            </a:r>
            <a:r>
              <a:rPr lang="en-US" sz="2400" spc="24" dirty="0">
                <a:solidFill>
                  <a:srgbClr val="494739"/>
                </a:solidFill>
                <a:latin typeface="Tlab 돋움 레귤러"/>
                <a:ea typeface="Tlab 돋움 레귤러"/>
                <a:cs typeface="Tlab 돋움 레귤러"/>
                <a:sym typeface="Tlab 돋움 레귤러"/>
              </a:rPr>
              <a:t>, ex </a:t>
            </a:r>
            <a:r>
              <a:rPr lang="en-US" sz="2400" spc="24" dirty="0" err="1">
                <a:solidFill>
                  <a:srgbClr val="494739"/>
                </a:solidFill>
                <a:latin typeface="Tlab 돋움 레귤러"/>
                <a:ea typeface="Tlab 돋움 레귤러"/>
                <a:cs typeface="Tlab 돋움 레귤러"/>
                <a:sym typeface="Tlab 돋움 레귤러"/>
              </a:rPr>
              <a:t>eu</a:t>
            </a:r>
            <a:r>
              <a:rPr lang="en-US" sz="2400" spc="24" dirty="0">
                <a:solidFill>
                  <a:srgbClr val="494739"/>
                </a:solidFill>
                <a:latin typeface="Tlab 돋움 레귤러"/>
                <a:ea typeface="Tlab 돋움 레귤러"/>
                <a:cs typeface="Tlab 돋움 레귤러"/>
                <a:sym typeface="Tlab 돋움 레귤러"/>
              </a:rPr>
              <a:t> pharetra </a:t>
            </a:r>
            <a:r>
              <a:rPr lang="en-US" sz="2400" spc="24" dirty="0" err="1">
                <a:solidFill>
                  <a:srgbClr val="494739"/>
                </a:solidFill>
                <a:latin typeface="Tlab 돋움 레귤러"/>
                <a:ea typeface="Tlab 돋움 레귤러"/>
                <a:cs typeface="Tlab 돋움 레귤러"/>
                <a:sym typeface="Tlab 돋움 레귤러"/>
              </a:rPr>
              <a:t>pharetra</a:t>
            </a:r>
            <a:r>
              <a:rPr lang="en-US" sz="2400" spc="24" dirty="0">
                <a:solidFill>
                  <a:srgbClr val="494739"/>
                </a:solidFill>
                <a:latin typeface="Tlab 돋움 레귤러"/>
                <a:ea typeface="Tlab 돋움 레귤러"/>
                <a:cs typeface="Tlab 돋움 레귤러"/>
                <a:sym typeface="Tlab 돋움 레귤러"/>
              </a:rPr>
              <a:t>, ligula </a:t>
            </a:r>
            <a:r>
              <a:rPr lang="en-US" sz="2400" spc="24" dirty="0" err="1">
                <a:solidFill>
                  <a:srgbClr val="494739"/>
                </a:solidFill>
                <a:latin typeface="Tlab 돋움 레귤러"/>
                <a:ea typeface="Tlab 돋움 레귤러"/>
                <a:cs typeface="Tlab 돋움 레귤러"/>
                <a:sym typeface="Tlab 돋움 레귤러"/>
              </a:rPr>
              <a:t>velit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libero,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est</a:t>
            </a:r>
            <a:r>
              <a:rPr lang="en-US" sz="2400" spc="24" dirty="0">
                <a:solidFill>
                  <a:srgbClr val="494739"/>
                </a:solidFill>
                <a:latin typeface="Tlab 돋움 레귤러"/>
                <a:ea typeface="Tlab 돋움 레귤러"/>
                <a:cs typeface="Tlab 돋움 레귤러"/>
                <a:sym typeface="Tlab 돋움 레귤러"/>
              </a:rPr>
              <a:t> in magna. </a:t>
            </a:r>
            <a:r>
              <a:rPr lang="en-US" sz="2400" spc="24" dirty="0" err="1">
                <a:solidFill>
                  <a:srgbClr val="494739"/>
                </a:solidFill>
                <a:latin typeface="Tlab 돋움 레귤러"/>
                <a:ea typeface="Tlab 돋움 레귤러"/>
                <a:cs typeface="Tlab 돋움 레귤러"/>
                <a:sym typeface="Tlab 돋움 레귤러"/>
              </a:rPr>
              <a:t>Donec</a:t>
            </a:r>
            <a:r>
              <a:rPr lang="en-US" sz="2400" spc="24" dirty="0">
                <a:solidFill>
                  <a:srgbClr val="494739"/>
                </a:solidFill>
                <a:latin typeface="Tlab 돋움 레귤러"/>
                <a:ea typeface="Tlab 돋움 레귤러"/>
                <a:cs typeface="Tlab 돋움 레귤러"/>
                <a:sym typeface="Tlab 돋움 레귤러"/>
              </a:rPr>
              <a:t> et </a:t>
            </a:r>
            <a:r>
              <a:rPr lang="en-US" sz="2400" spc="24" dirty="0" err="1">
                <a:solidFill>
                  <a:srgbClr val="494739"/>
                </a:solidFill>
                <a:latin typeface="Tlab 돋움 레귤러"/>
                <a:ea typeface="Tlab 돋움 레귤러"/>
                <a:cs typeface="Tlab 돋움 레귤러"/>
                <a:sym typeface="Tlab 돋움 레귤러"/>
              </a:rPr>
              <a:t>egestas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tempus ipsum. </a:t>
            </a:r>
            <a:r>
              <a:rPr lang="en-US" sz="2400" spc="24" dirty="0" err="1">
                <a:solidFill>
                  <a:srgbClr val="494739"/>
                </a:solidFill>
                <a:latin typeface="Tlab 돋움 레귤러"/>
                <a:ea typeface="Tlab 돋움 레귤러"/>
                <a:cs typeface="Tlab 돋움 레귤러"/>
                <a:sym typeface="Tlab 돋움 레귤러"/>
              </a:rPr>
              <a:t>Aenean</a:t>
            </a:r>
            <a:r>
              <a:rPr lang="en-US" sz="2400" spc="24" dirty="0">
                <a:solidFill>
                  <a:srgbClr val="494739"/>
                </a:solidFill>
                <a:latin typeface="Tlab 돋움 레귤러"/>
                <a:ea typeface="Tlab 돋움 레귤러"/>
                <a:cs typeface="Tlab 돋움 레귤러"/>
                <a:sym typeface="Tlab 돋움 레귤러"/>
              </a:rPr>
              <a:t>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mauris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molestie</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ac in </a:t>
            </a:r>
            <a:r>
              <a:rPr lang="en-US" sz="2400" spc="24" dirty="0" err="1">
                <a:solidFill>
                  <a:srgbClr val="494739"/>
                </a:solidFill>
                <a:latin typeface="Tlab 돋움 레귤러"/>
                <a:ea typeface="Tlab 돋움 레귤러"/>
                <a:cs typeface="Tlab 돋움 레귤러"/>
                <a:sym typeface="Tlab 돋움 레귤러"/>
              </a:rPr>
              <a:t>massa</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Praesent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tincidunt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ut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condimentum</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Cras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purus</a:t>
            </a:r>
            <a:r>
              <a:rPr lang="en-US" sz="2400" spc="24" dirty="0">
                <a:solidFill>
                  <a:srgbClr val="494739"/>
                </a:solidFill>
                <a:latin typeface="Tlab 돋움 레귤러"/>
                <a:ea typeface="Tlab 돋움 레귤러"/>
                <a:cs typeface="Tlab 돋움 레귤러"/>
                <a:sym typeface="Tlab 돋움 레귤러"/>
              </a:rPr>
              <a:t> magna.</a:t>
            </a:r>
          </a:p>
        </p:txBody>
      </p:sp>
      <p:sp>
        <p:nvSpPr>
          <p:cNvPr id="7" name="TextBox 7"/>
          <p:cNvSpPr txBox="1"/>
          <p:nvPr/>
        </p:nvSpPr>
        <p:spPr>
          <a:xfrm>
            <a:off x="1144562" y="1306830"/>
            <a:ext cx="5256238" cy="1333698"/>
          </a:xfrm>
          <a:prstGeom prst="rect">
            <a:avLst/>
          </a:prstGeom>
        </p:spPr>
        <p:txBody>
          <a:bodyPr wrap="square" lIns="0" tIns="0" rIns="0" bIns="0" rtlCol="0" anchor="t">
            <a:spAutoFit/>
          </a:bodyPr>
          <a:lstStyle/>
          <a:p>
            <a:pPr algn="l">
              <a:lnSpc>
                <a:spcPts val="10400"/>
              </a:lnSpc>
            </a:pPr>
            <a:r>
              <a:rPr lang="ko-KR" altLang="en-US" sz="5200" b="1" dirty="0" err="1" smtClean="0">
                <a:solidFill>
                  <a:srgbClr val="252525"/>
                </a:solidFill>
                <a:latin typeface="Tlab 돋움 레귤러 Bold"/>
                <a:ea typeface="Tlab 돋움 레귤러 Bold"/>
                <a:cs typeface="Tlab 돋움 레귤러 Bold"/>
                <a:sym typeface="Tlab 돋움 레귤러 Bold"/>
              </a:rPr>
              <a:t>머신러닝</a:t>
            </a:r>
            <a:r>
              <a:rPr lang="ko-KR" altLang="en-US" sz="5200" b="1" dirty="0" smtClean="0">
                <a:solidFill>
                  <a:srgbClr val="252525"/>
                </a:solidFill>
                <a:latin typeface="Tlab 돋움 레귤러 Bold"/>
                <a:ea typeface="Tlab 돋움 레귤러 Bold"/>
                <a:cs typeface="Tlab 돋움 레귤러 Bold"/>
                <a:sym typeface="Tlab 돋움 레귤러 Bold"/>
              </a:rPr>
              <a:t> 개요 </a:t>
            </a:r>
            <a:r>
              <a:rPr lang="en-US" altLang="ko-KR" sz="5200" b="1" dirty="0" smtClean="0">
                <a:solidFill>
                  <a:srgbClr val="252525"/>
                </a:solidFill>
                <a:latin typeface="Tlab 돋움 레귤러 Bold"/>
                <a:ea typeface="Tlab 돋움 레귤러 Bold"/>
                <a:cs typeface="Tlab 돋움 레귤러 Bold"/>
                <a:sym typeface="Tlab 돋움 레귤러 Bold"/>
              </a:rPr>
              <a:t>. 1 </a:t>
            </a:r>
            <a:endParaRPr lang="en-US" sz="5200" b="1" dirty="0">
              <a:solidFill>
                <a:srgbClr val="252525"/>
              </a:solidFill>
              <a:latin typeface="Tlab 돋움 레귤러 Bold"/>
              <a:ea typeface="Tlab 돋움 레귤러 Bold"/>
              <a:cs typeface="Tlab 돋움 레귤러 Bold"/>
              <a:sym typeface="Tlab 돋움 레귤러 Bold"/>
            </a:endParaRPr>
          </a:p>
        </p:txBody>
      </p:sp>
      <p:grpSp>
        <p:nvGrpSpPr>
          <p:cNvPr id="8" name="Group 4"/>
          <p:cNvGrpSpPr/>
          <p:nvPr/>
        </p:nvGrpSpPr>
        <p:grpSpPr>
          <a:xfrm>
            <a:off x="0" y="3446318"/>
            <a:ext cx="9677400" cy="5029200"/>
            <a:chOff x="0" y="0"/>
            <a:chExt cx="1493953" cy="727129"/>
          </a:xfrm>
        </p:grpSpPr>
        <p:sp>
          <p:nvSpPr>
            <p:cNvPr id="9" name="Freeform 5"/>
            <p:cNvSpPr/>
            <p:nvPr/>
          </p:nvSpPr>
          <p:spPr>
            <a:xfrm>
              <a:off x="0" y="0"/>
              <a:ext cx="1493953" cy="727129"/>
            </a:xfrm>
            <a:custGeom>
              <a:avLst/>
              <a:gdLst/>
              <a:ahLst/>
              <a:cxnLst/>
              <a:rect l="l" t="t" r="r" b="b"/>
              <a:pathLst>
                <a:path w="1493953" h="727129">
                  <a:moveTo>
                    <a:pt x="0" y="0"/>
                  </a:moveTo>
                  <a:lnTo>
                    <a:pt x="1493953" y="0"/>
                  </a:lnTo>
                  <a:lnTo>
                    <a:pt x="1493953" y="727129"/>
                  </a:lnTo>
                  <a:lnTo>
                    <a:pt x="0" y="727129"/>
                  </a:lnTo>
                  <a:close/>
                </a:path>
              </a:pathLst>
            </a:custGeom>
            <a:blipFill>
              <a:blip r:embed="rId2"/>
              <a:stretch>
                <a:fillRect l="-7874" t="-20231" b="-20231"/>
              </a:stretch>
            </a:blipFill>
          </p:spPr>
        </p:sp>
      </p:grpSp>
    </p:spTree>
    <p:extLst>
      <p:ext uri="{BB962C8B-B14F-4D97-AF65-F5344CB8AC3E}">
        <p14:creationId xmlns:p14="http://schemas.microsoft.com/office/powerpoint/2010/main" val="3021844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24322" y="5979866"/>
            <a:ext cx="8849398" cy="4307134"/>
            <a:chOff x="0" y="0"/>
            <a:chExt cx="1493953" cy="727129"/>
          </a:xfrm>
        </p:grpSpPr>
        <p:sp>
          <p:nvSpPr>
            <p:cNvPr id="3" name="Freeform 3"/>
            <p:cNvSpPr/>
            <p:nvPr/>
          </p:nvSpPr>
          <p:spPr>
            <a:xfrm>
              <a:off x="0" y="0"/>
              <a:ext cx="1493953" cy="727129"/>
            </a:xfrm>
            <a:custGeom>
              <a:avLst/>
              <a:gdLst/>
              <a:ahLst/>
              <a:cxnLst/>
              <a:rect l="l" t="t" r="r" b="b"/>
              <a:pathLst>
                <a:path w="1493953" h="727129">
                  <a:moveTo>
                    <a:pt x="0" y="0"/>
                  </a:moveTo>
                  <a:lnTo>
                    <a:pt x="1493953" y="0"/>
                  </a:lnTo>
                  <a:lnTo>
                    <a:pt x="1493953" y="727129"/>
                  </a:lnTo>
                  <a:lnTo>
                    <a:pt x="0" y="727129"/>
                  </a:lnTo>
                  <a:close/>
                </a:path>
              </a:pathLst>
            </a:custGeom>
            <a:blipFill>
              <a:blip r:embed="rId2"/>
              <a:stretch>
                <a:fillRect t="-15570"/>
              </a:stretch>
            </a:blipFill>
          </p:spPr>
        </p:sp>
      </p:grpSp>
      <p:grpSp>
        <p:nvGrpSpPr>
          <p:cNvPr id="4" name="Group 4"/>
          <p:cNvGrpSpPr/>
          <p:nvPr/>
        </p:nvGrpSpPr>
        <p:grpSpPr>
          <a:xfrm>
            <a:off x="0" y="5979866"/>
            <a:ext cx="8849398" cy="4307134"/>
            <a:chOff x="0" y="0"/>
            <a:chExt cx="1493953" cy="727129"/>
          </a:xfrm>
        </p:grpSpPr>
        <p:sp>
          <p:nvSpPr>
            <p:cNvPr id="5" name="Freeform 5"/>
            <p:cNvSpPr/>
            <p:nvPr/>
          </p:nvSpPr>
          <p:spPr>
            <a:xfrm>
              <a:off x="0" y="0"/>
              <a:ext cx="1493953" cy="727129"/>
            </a:xfrm>
            <a:custGeom>
              <a:avLst/>
              <a:gdLst/>
              <a:ahLst/>
              <a:cxnLst/>
              <a:rect l="l" t="t" r="r" b="b"/>
              <a:pathLst>
                <a:path w="1493953" h="727129">
                  <a:moveTo>
                    <a:pt x="0" y="0"/>
                  </a:moveTo>
                  <a:lnTo>
                    <a:pt x="1493953" y="0"/>
                  </a:lnTo>
                  <a:lnTo>
                    <a:pt x="1493953" y="727129"/>
                  </a:lnTo>
                  <a:lnTo>
                    <a:pt x="0" y="727129"/>
                  </a:lnTo>
                  <a:close/>
                </a:path>
              </a:pathLst>
            </a:custGeom>
            <a:blipFill>
              <a:blip r:embed="rId3"/>
              <a:stretch>
                <a:fillRect l="-7874" t="-20231" b="-20231"/>
              </a:stretch>
            </a:blipFill>
          </p:spPr>
        </p:sp>
      </p:grpSp>
      <p:sp>
        <p:nvSpPr>
          <p:cNvPr id="6" name="TextBox 6"/>
          <p:cNvSpPr txBox="1"/>
          <p:nvPr/>
        </p:nvSpPr>
        <p:spPr>
          <a:xfrm>
            <a:off x="9424556" y="2953040"/>
            <a:ext cx="2923883" cy="805816"/>
          </a:xfrm>
          <a:prstGeom prst="rect">
            <a:avLst/>
          </a:prstGeom>
        </p:spPr>
        <p:txBody>
          <a:bodyPr lIns="0" tIns="0" rIns="0" bIns="0" rtlCol="0" anchor="t">
            <a:spAutoFit/>
          </a:bodyPr>
          <a:lstStyle/>
          <a:p>
            <a:pPr algn="l">
              <a:lnSpc>
                <a:spcPts val="7199"/>
              </a:lnSpc>
            </a:pPr>
            <a:r>
              <a:rPr lang="en-US" sz="3599" b="1" spc="35">
                <a:solidFill>
                  <a:srgbClr val="6274CF"/>
                </a:solidFill>
                <a:latin typeface="Tlab 돋움 레귤러 Bold"/>
                <a:ea typeface="Tlab 돋움 레귤러 Bold"/>
                <a:cs typeface="Tlab 돋움 레귤러 Bold"/>
                <a:sym typeface="Tlab 돋움 레귤러 Bold"/>
              </a:rPr>
              <a:t>자연주의</a:t>
            </a:r>
          </a:p>
        </p:txBody>
      </p:sp>
      <p:sp>
        <p:nvSpPr>
          <p:cNvPr id="7" name="TextBox 7"/>
          <p:cNvSpPr txBox="1"/>
          <p:nvPr/>
        </p:nvSpPr>
        <p:spPr>
          <a:xfrm>
            <a:off x="1144562" y="2953040"/>
            <a:ext cx="2923883" cy="805816"/>
          </a:xfrm>
          <a:prstGeom prst="rect">
            <a:avLst/>
          </a:prstGeom>
        </p:spPr>
        <p:txBody>
          <a:bodyPr lIns="0" tIns="0" rIns="0" bIns="0" rtlCol="0" anchor="t">
            <a:spAutoFit/>
          </a:bodyPr>
          <a:lstStyle/>
          <a:p>
            <a:pPr algn="l">
              <a:lnSpc>
                <a:spcPts val="7199"/>
              </a:lnSpc>
            </a:pPr>
            <a:r>
              <a:rPr lang="en-US" sz="3599" b="1" spc="35" dirty="0" err="1">
                <a:solidFill>
                  <a:srgbClr val="6274CF"/>
                </a:solidFill>
                <a:latin typeface="Tlab 돋움 레귤러 Bold"/>
                <a:ea typeface="Tlab 돋움 레귤러 Bold"/>
                <a:cs typeface="Tlab 돋움 레귤러 Bold"/>
                <a:sym typeface="Tlab 돋움 레귤러 Bold"/>
              </a:rPr>
              <a:t>환경</a:t>
            </a:r>
            <a:r>
              <a:rPr lang="en-US" sz="3599" b="1" spc="35" dirty="0">
                <a:solidFill>
                  <a:srgbClr val="6274CF"/>
                </a:solidFill>
                <a:latin typeface="Tlab 돋움 레귤러 Bold"/>
                <a:ea typeface="Tlab 돋움 레귤러 Bold"/>
                <a:cs typeface="Tlab 돋움 레귤러 Bold"/>
                <a:sym typeface="Tlab 돋움 레귤러 Bold"/>
              </a:rPr>
              <a:t> </a:t>
            </a:r>
            <a:r>
              <a:rPr lang="en-US" sz="3599" b="1" spc="35" dirty="0" err="1">
                <a:solidFill>
                  <a:srgbClr val="6274CF"/>
                </a:solidFill>
                <a:latin typeface="Tlab 돋움 레귤러 Bold"/>
                <a:ea typeface="Tlab 돋움 레귤러 Bold"/>
                <a:cs typeface="Tlab 돋움 레귤러 Bold"/>
                <a:sym typeface="Tlab 돋움 레귤러 Bold"/>
              </a:rPr>
              <a:t>개선</a:t>
            </a:r>
            <a:endParaRPr lang="en-US" sz="3599" b="1" spc="35" dirty="0">
              <a:solidFill>
                <a:srgbClr val="6274CF"/>
              </a:solidFill>
              <a:latin typeface="Tlab 돋움 레귤러 Bold"/>
              <a:ea typeface="Tlab 돋움 레귤러 Bold"/>
              <a:cs typeface="Tlab 돋움 레귤러 Bold"/>
              <a:sym typeface="Tlab 돋움 레귤러 Bold"/>
            </a:endParaRPr>
          </a:p>
        </p:txBody>
      </p:sp>
      <p:sp>
        <p:nvSpPr>
          <p:cNvPr id="8" name="TextBox 8"/>
          <p:cNvSpPr txBox="1"/>
          <p:nvPr/>
        </p:nvSpPr>
        <p:spPr>
          <a:xfrm>
            <a:off x="1144562" y="3853038"/>
            <a:ext cx="7704602" cy="1765935"/>
          </a:xfrm>
          <a:prstGeom prst="rect">
            <a:avLst/>
          </a:prstGeom>
        </p:spPr>
        <p:txBody>
          <a:bodyPr lIns="0" tIns="0" rIns="0" bIns="0" rtlCol="0" anchor="t">
            <a:spAutoFit/>
          </a:bodyPr>
          <a:lstStyle/>
          <a:p>
            <a:pPr algn="l">
              <a:lnSpc>
                <a:spcPts val="3599"/>
              </a:lnSpc>
            </a:pPr>
            <a:r>
              <a:rPr lang="en-US" sz="2399" spc="23" dirty="0">
                <a:solidFill>
                  <a:srgbClr val="000000"/>
                </a:solidFill>
                <a:latin typeface="Tlab 돋움 레귤러"/>
                <a:ea typeface="Tlab 돋움 레귤러"/>
                <a:cs typeface="Tlab 돋움 레귤러"/>
                <a:sym typeface="Tlab 돋움 레귤러"/>
              </a:rPr>
              <a:t>Lorem ipsum dolor sit </a:t>
            </a:r>
            <a:r>
              <a:rPr lang="en-US" sz="2399" spc="23" dirty="0" err="1">
                <a:solidFill>
                  <a:srgbClr val="000000"/>
                </a:solidFill>
                <a:latin typeface="Tlab 돋움 레귤러"/>
                <a:ea typeface="Tlab 돋움 레귤러"/>
                <a:cs typeface="Tlab 돋움 레귤러"/>
                <a:sym typeface="Tlab 돋움 레귤러"/>
              </a:rPr>
              <a:t>amet</a:t>
            </a:r>
            <a:r>
              <a:rPr lang="en-US" sz="2399" spc="23" dirty="0">
                <a:solidFill>
                  <a:srgbClr val="000000"/>
                </a:solidFill>
                <a:latin typeface="Tlab 돋움 레귤러"/>
                <a:ea typeface="Tlab 돋움 레귤러"/>
                <a:cs typeface="Tlab 돋움 레귤러"/>
                <a:sym typeface="Tlab 돋움 레귤러"/>
              </a:rPr>
              <a:t>, </a:t>
            </a:r>
            <a:r>
              <a:rPr lang="en-US" sz="2399" spc="23" dirty="0" err="1">
                <a:solidFill>
                  <a:srgbClr val="000000"/>
                </a:solidFill>
                <a:latin typeface="Tlab 돋움 레귤러"/>
                <a:ea typeface="Tlab 돋움 레귤러"/>
                <a:cs typeface="Tlab 돋움 레귤러"/>
                <a:sym typeface="Tlab 돋움 레귤러"/>
              </a:rPr>
              <a:t>consectetur</a:t>
            </a:r>
            <a:r>
              <a:rPr lang="en-US" sz="2399" spc="23" dirty="0">
                <a:solidFill>
                  <a:srgbClr val="000000"/>
                </a:solidFill>
                <a:latin typeface="Tlab 돋움 레귤러"/>
                <a:ea typeface="Tlab 돋움 레귤러"/>
                <a:cs typeface="Tlab 돋움 레귤러"/>
                <a:sym typeface="Tlab 돋움 레귤러"/>
              </a:rPr>
              <a:t> </a:t>
            </a:r>
            <a:r>
              <a:rPr lang="en-US" sz="2399" spc="23" dirty="0" err="1">
                <a:solidFill>
                  <a:srgbClr val="000000"/>
                </a:solidFill>
                <a:latin typeface="Tlab 돋움 레귤러"/>
                <a:ea typeface="Tlab 돋움 레귤러"/>
                <a:cs typeface="Tlab 돋움 레귤러"/>
                <a:sym typeface="Tlab 돋움 레귤러"/>
              </a:rPr>
              <a:t>adipiscing</a:t>
            </a:r>
            <a:r>
              <a:rPr lang="en-US" sz="2399" spc="23" dirty="0">
                <a:solidFill>
                  <a:srgbClr val="000000"/>
                </a:solidFill>
                <a:latin typeface="Tlab 돋움 레귤러"/>
                <a:ea typeface="Tlab 돋움 레귤러"/>
                <a:cs typeface="Tlab 돋움 레귤러"/>
                <a:sym typeface="Tlab 돋움 레귤러"/>
              </a:rPr>
              <a:t> </a:t>
            </a:r>
            <a:r>
              <a:rPr lang="en-US" sz="2399" spc="23" dirty="0" err="1">
                <a:solidFill>
                  <a:srgbClr val="000000"/>
                </a:solidFill>
                <a:latin typeface="Tlab 돋움 레귤러"/>
                <a:ea typeface="Tlab 돋움 레귤러"/>
                <a:cs typeface="Tlab 돋움 레귤러"/>
                <a:sym typeface="Tlab 돋움 레귤러"/>
              </a:rPr>
              <a:t>elit</a:t>
            </a:r>
            <a:r>
              <a:rPr lang="en-US" sz="2399" spc="23" dirty="0">
                <a:solidFill>
                  <a:srgbClr val="000000"/>
                </a:solidFill>
                <a:latin typeface="Tlab 돋움 레귤러"/>
                <a:ea typeface="Tlab 돋움 레귤러"/>
                <a:cs typeface="Tlab 돋움 레귤러"/>
                <a:sym typeface="Tlab 돋움 레귤러"/>
              </a:rPr>
              <a:t>. Integer </a:t>
            </a:r>
            <a:r>
              <a:rPr lang="en-US" sz="2399" spc="23" dirty="0" err="1">
                <a:solidFill>
                  <a:srgbClr val="000000"/>
                </a:solidFill>
                <a:latin typeface="Tlab 돋움 레귤러"/>
                <a:ea typeface="Tlab 돋움 레귤러"/>
                <a:cs typeface="Tlab 돋움 레귤러"/>
                <a:sym typeface="Tlab 돋움 레귤러"/>
              </a:rPr>
              <a:t>elementum</a:t>
            </a:r>
            <a:r>
              <a:rPr lang="en-US" sz="2399" spc="23" dirty="0">
                <a:solidFill>
                  <a:srgbClr val="000000"/>
                </a:solidFill>
                <a:latin typeface="Tlab 돋움 레귤러"/>
                <a:ea typeface="Tlab 돋움 레귤러"/>
                <a:cs typeface="Tlab 돋움 레귤러"/>
                <a:sym typeface="Tlab 돋움 레귤러"/>
              </a:rPr>
              <a:t>, ex </a:t>
            </a:r>
            <a:r>
              <a:rPr lang="en-US" sz="2399" spc="23" dirty="0" err="1">
                <a:solidFill>
                  <a:srgbClr val="000000"/>
                </a:solidFill>
                <a:latin typeface="Tlab 돋움 레귤러"/>
                <a:ea typeface="Tlab 돋움 레귤러"/>
                <a:cs typeface="Tlab 돋움 레귤러"/>
                <a:sym typeface="Tlab 돋움 레귤러"/>
              </a:rPr>
              <a:t>eu</a:t>
            </a:r>
            <a:r>
              <a:rPr lang="en-US" sz="2399" spc="23" dirty="0">
                <a:solidFill>
                  <a:srgbClr val="000000"/>
                </a:solidFill>
                <a:latin typeface="Tlab 돋움 레귤러"/>
                <a:ea typeface="Tlab 돋움 레귤러"/>
                <a:cs typeface="Tlab 돋움 레귤러"/>
                <a:sym typeface="Tlab 돋움 레귤러"/>
              </a:rPr>
              <a:t> pharetra </a:t>
            </a:r>
            <a:r>
              <a:rPr lang="en-US" sz="2399" spc="23" dirty="0" err="1">
                <a:solidFill>
                  <a:srgbClr val="000000"/>
                </a:solidFill>
                <a:latin typeface="Tlab 돋움 레귤러"/>
                <a:ea typeface="Tlab 돋움 레귤러"/>
                <a:cs typeface="Tlab 돋움 레귤러"/>
                <a:sym typeface="Tlab 돋움 레귤러"/>
              </a:rPr>
              <a:t>pharetra</a:t>
            </a:r>
            <a:r>
              <a:rPr lang="en-US" sz="2399" spc="23" dirty="0">
                <a:solidFill>
                  <a:srgbClr val="000000"/>
                </a:solidFill>
                <a:latin typeface="Tlab 돋움 레귤러"/>
                <a:ea typeface="Tlab 돋움 레귤러"/>
                <a:cs typeface="Tlab 돋움 레귤러"/>
                <a:sym typeface="Tlab 돋움 레귤러"/>
              </a:rPr>
              <a:t>, ligula </a:t>
            </a:r>
            <a:r>
              <a:rPr lang="en-US" sz="2399" spc="23" dirty="0" err="1">
                <a:solidFill>
                  <a:srgbClr val="000000"/>
                </a:solidFill>
                <a:latin typeface="Tlab 돋움 레귤러"/>
                <a:ea typeface="Tlab 돋움 레귤러"/>
                <a:cs typeface="Tlab 돋움 레귤러"/>
                <a:sym typeface="Tlab 돋움 레귤러"/>
              </a:rPr>
              <a:t>velit</a:t>
            </a:r>
            <a:r>
              <a:rPr lang="en-US" sz="2399" spc="23" dirty="0">
                <a:solidFill>
                  <a:srgbClr val="000000"/>
                </a:solidFill>
                <a:latin typeface="Tlab 돋움 레귤러"/>
                <a:ea typeface="Tlab 돋움 레귤러"/>
                <a:cs typeface="Tlab 돋움 레귤러"/>
                <a:sym typeface="Tlab 돋움 레귤러"/>
              </a:rPr>
              <a:t> </a:t>
            </a:r>
            <a:r>
              <a:rPr lang="en-US" sz="2399" spc="23" dirty="0" err="1">
                <a:solidFill>
                  <a:srgbClr val="000000"/>
                </a:solidFill>
                <a:latin typeface="Tlab 돋움 레귤러"/>
                <a:ea typeface="Tlab 돋움 레귤러"/>
                <a:cs typeface="Tlab 돋움 레귤러"/>
                <a:sym typeface="Tlab 돋움 레귤러"/>
              </a:rPr>
              <a:t>suscipit</a:t>
            </a:r>
            <a:r>
              <a:rPr lang="en-US" sz="2399" spc="23" dirty="0">
                <a:solidFill>
                  <a:srgbClr val="000000"/>
                </a:solidFill>
                <a:latin typeface="Tlab 돋움 레귤러"/>
                <a:ea typeface="Tlab 돋움 레귤러"/>
                <a:cs typeface="Tlab 돋움 레귤러"/>
                <a:sym typeface="Tlab 돋움 레귤러"/>
              </a:rPr>
              <a:t> libero, </a:t>
            </a:r>
            <a:r>
              <a:rPr lang="en-US" sz="2399" spc="23" dirty="0" err="1">
                <a:solidFill>
                  <a:srgbClr val="000000"/>
                </a:solidFill>
                <a:latin typeface="Tlab 돋움 레귤러"/>
                <a:ea typeface="Tlab 돋움 레귤러"/>
                <a:cs typeface="Tlab 돋움 레귤러"/>
                <a:sym typeface="Tlab 돋움 레귤러"/>
              </a:rPr>
              <a:t>vel</a:t>
            </a:r>
            <a:r>
              <a:rPr lang="en-US" sz="2399" spc="23" dirty="0">
                <a:solidFill>
                  <a:srgbClr val="000000"/>
                </a:solidFill>
                <a:latin typeface="Tlab 돋움 레귤러"/>
                <a:ea typeface="Tlab 돋움 레귤러"/>
                <a:cs typeface="Tlab 돋움 레귤러"/>
                <a:sym typeface="Tlab 돋움 레귤러"/>
              </a:rPr>
              <a:t> </a:t>
            </a:r>
            <a:r>
              <a:rPr lang="en-US" sz="2399" spc="23" dirty="0" err="1">
                <a:solidFill>
                  <a:srgbClr val="000000"/>
                </a:solidFill>
                <a:latin typeface="Tlab 돋움 레귤러"/>
                <a:ea typeface="Tlab 돋움 레귤러"/>
                <a:cs typeface="Tlab 돋움 레귤러"/>
                <a:sym typeface="Tlab 돋움 레귤러"/>
              </a:rPr>
              <a:t>suscipit</a:t>
            </a:r>
            <a:r>
              <a:rPr lang="en-US" sz="2399" spc="23" dirty="0">
                <a:solidFill>
                  <a:srgbClr val="000000"/>
                </a:solidFill>
                <a:latin typeface="Tlab 돋움 레귤러"/>
                <a:ea typeface="Tlab 돋움 레귤러"/>
                <a:cs typeface="Tlab 돋움 레귤러"/>
                <a:sym typeface="Tlab 돋움 레귤러"/>
              </a:rPr>
              <a:t> </a:t>
            </a:r>
            <a:r>
              <a:rPr lang="en-US" sz="2399" spc="23" dirty="0" err="1">
                <a:solidFill>
                  <a:srgbClr val="000000"/>
                </a:solidFill>
                <a:latin typeface="Tlab 돋움 레귤러"/>
                <a:ea typeface="Tlab 돋움 레귤러"/>
                <a:cs typeface="Tlab 돋움 레귤러"/>
                <a:sym typeface="Tlab 돋움 레귤러"/>
              </a:rPr>
              <a:t>lectus</a:t>
            </a:r>
            <a:r>
              <a:rPr lang="en-US" sz="2399" spc="23" dirty="0">
                <a:solidFill>
                  <a:srgbClr val="000000"/>
                </a:solidFill>
                <a:latin typeface="Tlab 돋움 레귤러"/>
                <a:ea typeface="Tlab 돋움 레귤러"/>
                <a:cs typeface="Tlab 돋움 레귤러"/>
                <a:sym typeface="Tlab 돋움 레귤러"/>
              </a:rPr>
              <a:t> </a:t>
            </a:r>
            <a:r>
              <a:rPr lang="en-US" sz="2399" spc="23" dirty="0" err="1">
                <a:solidFill>
                  <a:srgbClr val="000000"/>
                </a:solidFill>
                <a:latin typeface="Tlab 돋움 레귤러"/>
                <a:ea typeface="Tlab 돋움 레귤러"/>
                <a:cs typeface="Tlab 돋움 레귤러"/>
                <a:sym typeface="Tlab 돋움 레귤러"/>
              </a:rPr>
              <a:t>est</a:t>
            </a:r>
            <a:r>
              <a:rPr lang="en-US" sz="2399" spc="23" dirty="0">
                <a:solidFill>
                  <a:srgbClr val="000000"/>
                </a:solidFill>
                <a:latin typeface="Tlab 돋움 레귤러"/>
                <a:ea typeface="Tlab 돋움 레귤러"/>
                <a:cs typeface="Tlab 돋움 레귤러"/>
                <a:sym typeface="Tlab 돋움 레귤러"/>
              </a:rPr>
              <a:t> in magna. </a:t>
            </a:r>
          </a:p>
        </p:txBody>
      </p:sp>
      <p:sp>
        <p:nvSpPr>
          <p:cNvPr id="9" name="TextBox 9"/>
          <p:cNvSpPr txBox="1"/>
          <p:nvPr/>
        </p:nvSpPr>
        <p:spPr>
          <a:xfrm>
            <a:off x="9424556" y="3853038"/>
            <a:ext cx="7704602" cy="1765935"/>
          </a:xfrm>
          <a:prstGeom prst="rect">
            <a:avLst/>
          </a:prstGeom>
        </p:spPr>
        <p:txBody>
          <a:bodyPr lIns="0" tIns="0" rIns="0" bIns="0" rtlCol="0" anchor="t">
            <a:spAutoFit/>
          </a:bodyPr>
          <a:lstStyle/>
          <a:p>
            <a:pPr algn="l">
              <a:lnSpc>
                <a:spcPts val="3599"/>
              </a:lnSpc>
            </a:pPr>
            <a:r>
              <a:rPr lang="en-US" sz="2399" spc="23">
                <a:solidFill>
                  <a:srgbClr val="000000"/>
                </a:solidFill>
                <a:latin typeface="Tlab 돋움 레귤러"/>
                <a:ea typeface="Tlab 돋움 레귤러"/>
                <a:cs typeface="Tlab 돋움 레귤러"/>
                <a:sym typeface="Tlab 돋움 레귤러"/>
              </a:rPr>
              <a:t>Lorem ipsum dolor sit amet, consectetur adipiscing elit. Integer elementum, ex eu pharetra pharetra, ligula velit suscipit libero, vel suscipit lectus est in magna. </a:t>
            </a:r>
          </a:p>
        </p:txBody>
      </p:sp>
      <p:sp>
        <p:nvSpPr>
          <p:cNvPr id="10" name="TextBox 10"/>
          <p:cNvSpPr txBox="1"/>
          <p:nvPr/>
        </p:nvSpPr>
        <p:spPr>
          <a:xfrm>
            <a:off x="1144562" y="419100"/>
            <a:ext cx="1396179" cy="1250950"/>
          </a:xfrm>
          <a:prstGeom prst="rect">
            <a:avLst/>
          </a:prstGeom>
        </p:spPr>
        <p:txBody>
          <a:bodyPr lIns="0" tIns="0" rIns="0" bIns="0" rtlCol="0" anchor="t">
            <a:spAutoFit/>
          </a:bodyPr>
          <a:lstStyle/>
          <a:p>
            <a:pPr algn="l">
              <a:lnSpc>
                <a:spcPts val="10999"/>
              </a:lnSpc>
            </a:pPr>
            <a:r>
              <a:rPr lang="en-US" sz="5499" b="1" spc="131">
                <a:solidFill>
                  <a:srgbClr val="6274CF"/>
                </a:solidFill>
                <a:latin typeface="Tlab 돋움 레귤러 Bold"/>
                <a:ea typeface="Tlab 돋움 레귤러 Bold"/>
                <a:cs typeface="Tlab 돋움 레귤러 Bold"/>
                <a:sym typeface="Tlab 돋움 레귤러 Bold"/>
              </a:rPr>
              <a:t>02</a:t>
            </a:r>
          </a:p>
        </p:txBody>
      </p:sp>
      <p:sp>
        <p:nvSpPr>
          <p:cNvPr id="11" name="TextBox 11"/>
          <p:cNvSpPr txBox="1"/>
          <p:nvPr/>
        </p:nvSpPr>
        <p:spPr>
          <a:xfrm>
            <a:off x="1144562" y="1306830"/>
            <a:ext cx="5301543" cy="1186179"/>
          </a:xfrm>
          <a:prstGeom prst="rect">
            <a:avLst/>
          </a:prstGeom>
        </p:spPr>
        <p:txBody>
          <a:bodyPr lIns="0" tIns="0" rIns="0" bIns="0" rtlCol="0" anchor="t">
            <a:spAutoFit/>
          </a:bodyPr>
          <a:lstStyle/>
          <a:p>
            <a:pPr algn="l">
              <a:lnSpc>
                <a:spcPts val="10400"/>
              </a:lnSpc>
            </a:pPr>
            <a:r>
              <a:rPr lang="en-US" sz="5200" b="1">
                <a:solidFill>
                  <a:srgbClr val="252525"/>
                </a:solidFill>
                <a:latin typeface="Tlab 돋움 레귤러 Bold"/>
                <a:ea typeface="Tlab 돋움 레귤러 Bold"/>
                <a:cs typeface="Tlab 돋움 레귤러 Bold"/>
                <a:sym typeface="Tlab 돋움 레귤러 Bold"/>
              </a:rPr>
              <a:t>배경 및 문제정의</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6328" y="3302421"/>
            <a:ext cx="7110540" cy="1360842"/>
            <a:chOff x="0" y="0"/>
            <a:chExt cx="1872735" cy="358411"/>
          </a:xfrm>
        </p:grpSpPr>
        <p:sp>
          <p:nvSpPr>
            <p:cNvPr id="3" name="Freeform 3"/>
            <p:cNvSpPr/>
            <p:nvPr/>
          </p:nvSpPr>
          <p:spPr>
            <a:xfrm>
              <a:off x="0" y="0"/>
              <a:ext cx="1872735" cy="358411"/>
            </a:xfrm>
            <a:custGeom>
              <a:avLst/>
              <a:gdLst/>
              <a:ahLst/>
              <a:cxnLst/>
              <a:rect l="l" t="t" r="r" b="b"/>
              <a:pathLst>
                <a:path w="1872735" h="358411">
                  <a:moveTo>
                    <a:pt x="1669535" y="0"/>
                  </a:moveTo>
                  <a:cubicBezTo>
                    <a:pt x="1781759" y="0"/>
                    <a:pt x="1872735" y="80233"/>
                    <a:pt x="1872735" y="179206"/>
                  </a:cubicBezTo>
                  <a:cubicBezTo>
                    <a:pt x="1872735" y="278178"/>
                    <a:pt x="1781759" y="358411"/>
                    <a:pt x="1669535" y="358411"/>
                  </a:cubicBezTo>
                  <a:lnTo>
                    <a:pt x="203200" y="358411"/>
                  </a:lnTo>
                  <a:cubicBezTo>
                    <a:pt x="90976" y="358411"/>
                    <a:pt x="0" y="278178"/>
                    <a:pt x="0" y="179206"/>
                  </a:cubicBezTo>
                  <a:cubicBezTo>
                    <a:pt x="0" y="80233"/>
                    <a:pt x="90976" y="0"/>
                    <a:pt x="203200" y="0"/>
                  </a:cubicBezTo>
                  <a:close/>
                </a:path>
              </a:pathLst>
            </a:custGeom>
            <a:solidFill>
              <a:srgbClr val="000000">
                <a:alpha val="0"/>
              </a:srgbClr>
            </a:solidFill>
            <a:ln w="38100" cap="sq">
              <a:solidFill>
                <a:srgbClr val="6274CF"/>
              </a:solidFill>
              <a:prstDash val="solid"/>
              <a:miter/>
            </a:ln>
          </p:spPr>
        </p:sp>
        <p:sp>
          <p:nvSpPr>
            <p:cNvPr id="4" name="TextBox 4"/>
            <p:cNvSpPr txBox="1"/>
            <p:nvPr/>
          </p:nvSpPr>
          <p:spPr>
            <a:xfrm>
              <a:off x="0" y="-76200"/>
              <a:ext cx="1872735" cy="434611"/>
            </a:xfrm>
            <a:prstGeom prst="rect">
              <a:avLst/>
            </a:prstGeom>
          </p:spPr>
          <p:txBody>
            <a:bodyPr lIns="50800" tIns="50800" rIns="50800" bIns="50800" rtlCol="0" anchor="ctr"/>
            <a:lstStyle/>
            <a:p>
              <a:pPr algn="ctr">
                <a:lnSpc>
                  <a:spcPts val="3498"/>
                </a:lnSpc>
              </a:pPr>
              <a:endParaRPr/>
            </a:p>
          </p:txBody>
        </p:sp>
      </p:grpSp>
      <p:grpSp>
        <p:nvGrpSpPr>
          <p:cNvPr id="5" name="Group 5"/>
          <p:cNvGrpSpPr/>
          <p:nvPr/>
        </p:nvGrpSpPr>
        <p:grpSpPr>
          <a:xfrm>
            <a:off x="10121133" y="3302421"/>
            <a:ext cx="7110540" cy="1360842"/>
            <a:chOff x="0" y="0"/>
            <a:chExt cx="1872735" cy="358411"/>
          </a:xfrm>
        </p:grpSpPr>
        <p:sp>
          <p:nvSpPr>
            <p:cNvPr id="6" name="Freeform 6"/>
            <p:cNvSpPr/>
            <p:nvPr/>
          </p:nvSpPr>
          <p:spPr>
            <a:xfrm>
              <a:off x="0" y="0"/>
              <a:ext cx="1872735" cy="358411"/>
            </a:xfrm>
            <a:custGeom>
              <a:avLst/>
              <a:gdLst/>
              <a:ahLst/>
              <a:cxnLst/>
              <a:rect l="l" t="t" r="r" b="b"/>
              <a:pathLst>
                <a:path w="1872735" h="358411">
                  <a:moveTo>
                    <a:pt x="1669535" y="0"/>
                  </a:moveTo>
                  <a:cubicBezTo>
                    <a:pt x="1781759" y="0"/>
                    <a:pt x="1872735" y="80233"/>
                    <a:pt x="1872735" y="179206"/>
                  </a:cubicBezTo>
                  <a:cubicBezTo>
                    <a:pt x="1872735" y="278178"/>
                    <a:pt x="1781759" y="358411"/>
                    <a:pt x="1669535" y="358411"/>
                  </a:cubicBezTo>
                  <a:lnTo>
                    <a:pt x="203200" y="358411"/>
                  </a:lnTo>
                  <a:cubicBezTo>
                    <a:pt x="90976" y="358411"/>
                    <a:pt x="0" y="278178"/>
                    <a:pt x="0" y="179206"/>
                  </a:cubicBezTo>
                  <a:cubicBezTo>
                    <a:pt x="0" y="80233"/>
                    <a:pt x="90976" y="0"/>
                    <a:pt x="203200" y="0"/>
                  </a:cubicBezTo>
                  <a:close/>
                </a:path>
              </a:pathLst>
            </a:custGeom>
            <a:solidFill>
              <a:srgbClr val="6274CF"/>
            </a:solidFill>
          </p:spPr>
        </p:sp>
        <p:sp>
          <p:nvSpPr>
            <p:cNvPr id="7" name="TextBox 7"/>
            <p:cNvSpPr txBox="1"/>
            <p:nvPr/>
          </p:nvSpPr>
          <p:spPr>
            <a:xfrm>
              <a:off x="0" y="-76200"/>
              <a:ext cx="1872735" cy="434611"/>
            </a:xfrm>
            <a:prstGeom prst="rect">
              <a:avLst/>
            </a:prstGeom>
          </p:spPr>
          <p:txBody>
            <a:bodyPr lIns="50800" tIns="50800" rIns="50800" bIns="50800" rtlCol="0" anchor="ctr"/>
            <a:lstStyle/>
            <a:p>
              <a:pPr algn="ctr">
                <a:lnSpc>
                  <a:spcPts val="3498"/>
                </a:lnSpc>
              </a:pPr>
              <a:endParaRPr/>
            </a:p>
          </p:txBody>
        </p:sp>
      </p:grpSp>
      <p:grpSp>
        <p:nvGrpSpPr>
          <p:cNvPr id="8" name="Group 8"/>
          <p:cNvGrpSpPr/>
          <p:nvPr/>
        </p:nvGrpSpPr>
        <p:grpSpPr>
          <a:xfrm>
            <a:off x="1056328" y="5472675"/>
            <a:ext cx="7110540" cy="1360842"/>
            <a:chOff x="0" y="0"/>
            <a:chExt cx="1872735" cy="358411"/>
          </a:xfrm>
        </p:grpSpPr>
        <p:sp>
          <p:nvSpPr>
            <p:cNvPr id="9" name="Freeform 9"/>
            <p:cNvSpPr/>
            <p:nvPr/>
          </p:nvSpPr>
          <p:spPr>
            <a:xfrm>
              <a:off x="0" y="0"/>
              <a:ext cx="1872735" cy="358411"/>
            </a:xfrm>
            <a:custGeom>
              <a:avLst/>
              <a:gdLst/>
              <a:ahLst/>
              <a:cxnLst/>
              <a:rect l="l" t="t" r="r" b="b"/>
              <a:pathLst>
                <a:path w="1872735" h="358411">
                  <a:moveTo>
                    <a:pt x="1669535" y="0"/>
                  </a:moveTo>
                  <a:cubicBezTo>
                    <a:pt x="1781759" y="0"/>
                    <a:pt x="1872735" y="80233"/>
                    <a:pt x="1872735" y="179206"/>
                  </a:cubicBezTo>
                  <a:cubicBezTo>
                    <a:pt x="1872735" y="278178"/>
                    <a:pt x="1781759" y="358411"/>
                    <a:pt x="1669535" y="358411"/>
                  </a:cubicBezTo>
                  <a:lnTo>
                    <a:pt x="203200" y="358411"/>
                  </a:lnTo>
                  <a:cubicBezTo>
                    <a:pt x="90976" y="358411"/>
                    <a:pt x="0" y="278178"/>
                    <a:pt x="0" y="179206"/>
                  </a:cubicBezTo>
                  <a:cubicBezTo>
                    <a:pt x="0" y="80233"/>
                    <a:pt x="90976" y="0"/>
                    <a:pt x="203200" y="0"/>
                  </a:cubicBezTo>
                  <a:close/>
                </a:path>
              </a:pathLst>
            </a:custGeom>
            <a:solidFill>
              <a:srgbClr val="000000">
                <a:alpha val="0"/>
              </a:srgbClr>
            </a:solidFill>
            <a:ln w="38100" cap="sq">
              <a:solidFill>
                <a:srgbClr val="6274CF"/>
              </a:solidFill>
              <a:prstDash val="solid"/>
              <a:miter/>
            </a:ln>
          </p:spPr>
        </p:sp>
        <p:sp>
          <p:nvSpPr>
            <p:cNvPr id="10" name="TextBox 10"/>
            <p:cNvSpPr txBox="1"/>
            <p:nvPr/>
          </p:nvSpPr>
          <p:spPr>
            <a:xfrm>
              <a:off x="0" y="-76200"/>
              <a:ext cx="1872735" cy="434611"/>
            </a:xfrm>
            <a:prstGeom prst="rect">
              <a:avLst/>
            </a:prstGeom>
          </p:spPr>
          <p:txBody>
            <a:bodyPr lIns="50800" tIns="50800" rIns="50800" bIns="50800" rtlCol="0" anchor="ctr"/>
            <a:lstStyle/>
            <a:p>
              <a:pPr algn="ctr">
                <a:lnSpc>
                  <a:spcPts val="3498"/>
                </a:lnSpc>
              </a:pPr>
              <a:endParaRPr/>
            </a:p>
          </p:txBody>
        </p:sp>
      </p:grpSp>
      <p:grpSp>
        <p:nvGrpSpPr>
          <p:cNvPr id="11" name="Group 11"/>
          <p:cNvGrpSpPr/>
          <p:nvPr/>
        </p:nvGrpSpPr>
        <p:grpSpPr>
          <a:xfrm>
            <a:off x="10121133" y="5472675"/>
            <a:ext cx="7110540" cy="1360842"/>
            <a:chOff x="0" y="0"/>
            <a:chExt cx="1872735" cy="358411"/>
          </a:xfrm>
        </p:grpSpPr>
        <p:sp>
          <p:nvSpPr>
            <p:cNvPr id="12" name="Freeform 12"/>
            <p:cNvSpPr/>
            <p:nvPr/>
          </p:nvSpPr>
          <p:spPr>
            <a:xfrm>
              <a:off x="0" y="0"/>
              <a:ext cx="1872735" cy="358411"/>
            </a:xfrm>
            <a:custGeom>
              <a:avLst/>
              <a:gdLst/>
              <a:ahLst/>
              <a:cxnLst/>
              <a:rect l="l" t="t" r="r" b="b"/>
              <a:pathLst>
                <a:path w="1872735" h="358411">
                  <a:moveTo>
                    <a:pt x="1669535" y="0"/>
                  </a:moveTo>
                  <a:cubicBezTo>
                    <a:pt x="1781759" y="0"/>
                    <a:pt x="1872735" y="80233"/>
                    <a:pt x="1872735" y="179206"/>
                  </a:cubicBezTo>
                  <a:cubicBezTo>
                    <a:pt x="1872735" y="278178"/>
                    <a:pt x="1781759" y="358411"/>
                    <a:pt x="1669535" y="358411"/>
                  </a:cubicBezTo>
                  <a:lnTo>
                    <a:pt x="203200" y="358411"/>
                  </a:lnTo>
                  <a:cubicBezTo>
                    <a:pt x="90976" y="358411"/>
                    <a:pt x="0" y="278178"/>
                    <a:pt x="0" y="179206"/>
                  </a:cubicBezTo>
                  <a:cubicBezTo>
                    <a:pt x="0" y="80233"/>
                    <a:pt x="90976" y="0"/>
                    <a:pt x="203200" y="0"/>
                  </a:cubicBezTo>
                  <a:close/>
                </a:path>
              </a:pathLst>
            </a:custGeom>
            <a:solidFill>
              <a:srgbClr val="6274CF"/>
            </a:solidFill>
          </p:spPr>
        </p:sp>
        <p:sp>
          <p:nvSpPr>
            <p:cNvPr id="13" name="TextBox 13"/>
            <p:cNvSpPr txBox="1"/>
            <p:nvPr/>
          </p:nvSpPr>
          <p:spPr>
            <a:xfrm>
              <a:off x="0" y="-76200"/>
              <a:ext cx="1872735" cy="434611"/>
            </a:xfrm>
            <a:prstGeom prst="rect">
              <a:avLst/>
            </a:prstGeom>
          </p:spPr>
          <p:txBody>
            <a:bodyPr lIns="50800" tIns="50800" rIns="50800" bIns="50800" rtlCol="0" anchor="ctr"/>
            <a:lstStyle/>
            <a:p>
              <a:pPr algn="ctr">
                <a:lnSpc>
                  <a:spcPts val="3498"/>
                </a:lnSpc>
              </a:pPr>
              <a:endParaRPr/>
            </a:p>
          </p:txBody>
        </p:sp>
      </p:grpSp>
      <p:grpSp>
        <p:nvGrpSpPr>
          <p:cNvPr id="14" name="Group 14"/>
          <p:cNvGrpSpPr/>
          <p:nvPr/>
        </p:nvGrpSpPr>
        <p:grpSpPr>
          <a:xfrm>
            <a:off x="1056328" y="7643142"/>
            <a:ext cx="7110540" cy="1360842"/>
            <a:chOff x="0" y="0"/>
            <a:chExt cx="1872735" cy="358411"/>
          </a:xfrm>
        </p:grpSpPr>
        <p:sp>
          <p:nvSpPr>
            <p:cNvPr id="15" name="Freeform 15"/>
            <p:cNvSpPr/>
            <p:nvPr/>
          </p:nvSpPr>
          <p:spPr>
            <a:xfrm>
              <a:off x="0" y="0"/>
              <a:ext cx="1872735" cy="358411"/>
            </a:xfrm>
            <a:custGeom>
              <a:avLst/>
              <a:gdLst/>
              <a:ahLst/>
              <a:cxnLst/>
              <a:rect l="l" t="t" r="r" b="b"/>
              <a:pathLst>
                <a:path w="1872735" h="358411">
                  <a:moveTo>
                    <a:pt x="1669535" y="0"/>
                  </a:moveTo>
                  <a:cubicBezTo>
                    <a:pt x="1781759" y="0"/>
                    <a:pt x="1872735" y="80233"/>
                    <a:pt x="1872735" y="179206"/>
                  </a:cubicBezTo>
                  <a:cubicBezTo>
                    <a:pt x="1872735" y="278178"/>
                    <a:pt x="1781759" y="358411"/>
                    <a:pt x="1669535" y="358411"/>
                  </a:cubicBezTo>
                  <a:lnTo>
                    <a:pt x="203200" y="358411"/>
                  </a:lnTo>
                  <a:cubicBezTo>
                    <a:pt x="90976" y="358411"/>
                    <a:pt x="0" y="278178"/>
                    <a:pt x="0" y="179206"/>
                  </a:cubicBezTo>
                  <a:cubicBezTo>
                    <a:pt x="0" y="80233"/>
                    <a:pt x="90976" y="0"/>
                    <a:pt x="203200" y="0"/>
                  </a:cubicBezTo>
                  <a:close/>
                </a:path>
              </a:pathLst>
            </a:custGeom>
            <a:solidFill>
              <a:srgbClr val="000000">
                <a:alpha val="0"/>
              </a:srgbClr>
            </a:solidFill>
            <a:ln w="38100" cap="sq">
              <a:solidFill>
                <a:srgbClr val="6274CF"/>
              </a:solidFill>
              <a:prstDash val="solid"/>
              <a:miter/>
            </a:ln>
          </p:spPr>
        </p:sp>
        <p:sp>
          <p:nvSpPr>
            <p:cNvPr id="16" name="TextBox 16"/>
            <p:cNvSpPr txBox="1"/>
            <p:nvPr/>
          </p:nvSpPr>
          <p:spPr>
            <a:xfrm>
              <a:off x="0" y="-76200"/>
              <a:ext cx="1872735" cy="434611"/>
            </a:xfrm>
            <a:prstGeom prst="rect">
              <a:avLst/>
            </a:prstGeom>
          </p:spPr>
          <p:txBody>
            <a:bodyPr lIns="50800" tIns="50800" rIns="50800" bIns="50800" rtlCol="0" anchor="ctr"/>
            <a:lstStyle/>
            <a:p>
              <a:pPr algn="ctr">
                <a:lnSpc>
                  <a:spcPts val="3498"/>
                </a:lnSpc>
              </a:pPr>
              <a:endParaRPr/>
            </a:p>
          </p:txBody>
        </p:sp>
      </p:grpSp>
      <p:grpSp>
        <p:nvGrpSpPr>
          <p:cNvPr id="17" name="Group 17"/>
          <p:cNvGrpSpPr/>
          <p:nvPr/>
        </p:nvGrpSpPr>
        <p:grpSpPr>
          <a:xfrm>
            <a:off x="10121133" y="7643142"/>
            <a:ext cx="7110540" cy="1360842"/>
            <a:chOff x="0" y="0"/>
            <a:chExt cx="1872735" cy="358411"/>
          </a:xfrm>
        </p:grpSpPr>
        <p:sp>
          <p:nvSpPr>
            <p:cNvPr id="18" name="Freeform 18"/>
            <p:cNvSpPr/>
            <p:nvPr/>
          </p:nvSpPr>
          <p:spPr>
            <a:xfrm>
              <a:off x="0" y="0"/>
              <a:ext cx="1872735" cy="358411"/>
            </a:xfrm>
            <a:custGeom>
              <a:avLst/>
              <a:gdLst/>
              <a:ahLst/>
              <a:cxnLst/>
              <a:rect l="l" t="t" r="r" b="b"/>
              <a:pathLst>
                <a:path w="1872735" h="358411">
                  <a:moveTo>
                    <a:pt x="1669535" y="0"/>
                  </a:moveTo>
                  <a:cubicBezTo>
                    <a:pt x="1781759" y="0"/>
                    <a:pt x="1872735" y="80233"/>
                    <a:pt x="1872735" y="179206"/>
                  </a:cubicBezTo>
                  <a:cubicBezTo>
                    <a:pt x="1872735" y="278178"/>
                    <a:pt x="1781759" y="358411"/>
                    <a:pt x="1669535" y="358411"/>
                  </a:cubicBezTo>
                  <a:lnTo>
                    <a:pt x="203200" y="358411"/>
                  </a:lnTo>
                  <a:cubicBezTo>
                    <a:pt x="90976" y="358411"/>
                    <a:pt x="0" y="278178"/>
                    <a:pt x="0" y="179206"/>
                  </a:cubicBezTo>
                  <a:cubicBezTo>
                    <a:pt x="0" y="80233"/>
                    <a:pt x="90976" y="0"/>
                    <a:pt x="203200" y="0"/>
                  </a:cubicBezTo>
                  <a:close/>
                </a:path>
              </a:pathLst>
            </a:custGeom>
            <a:solidFill>
              <a:srgbClr val="6274CF"/>
            </a:solidFill>
          </p:spPr>
        </p:sp>
        <p:sp>
          <p:nvSpPr>
            <p:cNvPr id="19" name="TextBox 19"/>
            <p:cNvSpPr txBox="1"/>
            <p:nvPr/>
          </p:nvSpPr>
          <p:spPr>
            <a:xfrm>
              <a:off x="0" y="-76200"/>
              <a:ext cx="1872735" cy="434611"/>
            </a:xfrm>
            <a:prstGeom prst="rect">
              <a:avLst/>
            </a:prstGeom>
          </p:spPr>
          <p:txBody>
            <a:bodyPr lIns="50800" tIns="50800" rIns="50800" bIns="50800" rtlCol="0" anchor="ctr"/>
            <a:lstStyle/>
            <a:p>
              <a:pPr algn="ctr">
                <a:lnSpc>
                  <a:spcPts val="3498"/>
                </a:lnSpc>
              </a:pPr>
              <a:endParaRPr/>
            </a:p>
          </p:txBody>
        </p:sp>
      </p:grpSp>
      <p:sp>
        <p:nvSpPr>
          <p:cNvPr id="20" name="Freeform 20"/>
          <p:cNvSpPr/>
          <p:nvPr/>
        </p:nvSpPr>
        <p:spPr>
          <a:xfrm>
            <a:off x="9348789" y="3663023"/>
            <a:ext cx="409578" cy="612332"/>
          </a:xfrm>
          <a:custGeom>
            <a:avLst/>
            <a:gdLst/>
            <a:ahLst/>
            <a:cxnLst/>
            <a:rect l="l" t="t" r="r" b="b"/>
            <a:pathLst>
              <a:path w="409578" h="612332">
                <a:moveTo>
                  <a:pt x="0" y="0"/>
                </a:moveTo>
                <a:lnTo>
                  <a:pt x="409578" y="0"/>
                </a:lnTo>
                <a:lnTo>
                  <a:pt x="409578" y="612333"/>
                </a:lnTo>
                <a:lnTo>
                  <a:pt x="0" y="61233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1" name="Freeform 21"/>
          <p:cNvSpPr/>
          <p:nvPr/>
        </p:nvSpPr>
        <p:spPr>
          <a:xfrm>
            <a:off x="9348789" y="5846930"/>
            <a:ext cx="409578" cy="612332"/>
          </a:xfrm>
          <a:custGeom>
            <a:avLst/>
            <a:gdLst/>
            <a:ahLst/>
            <a:cxnLst/>
            <a:rect l="l" t="t" r="r" b="b"/>
            <a:pathLst>
              <a:path w="409578" h="612332">
                <a:moveTo>
                  <a:pt x="0" y="0"/>
                </a:moveTo>
                <a:lnTo>
                  <a:pt x="409578" y="0"/>
                </a:lnTo>
                <a:lnTo>
                  <a:pt x="409578" y="612332"/>
                </a:lnTo>
                <a:lnTo>
                  <a:pt x="0" y="612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2" name="Freeform 22"/>
          <p:cNvSpPr/>
          <p:nvPr/>
        </p:nvSpPr>
        <p:spPr>
          <a:xfrm>
            <a:off x="9348789" y="8007853"/>
            <a:ext cx="409578" cy="612332"/>
          </a:xfrm>
          <a:custGeom>
            <a:avLst/>
            <a:gdLst/>
            <a:ahLst/>
            <a:cxnLst/>
            <a:rect l="l" t="t" r="r" b="b"/>
            <a:pathLst>
              <a:path w="409578" h="612332">
                <a:moveTo>
                  <a:pt x="0" y="0"/>
                </a:moveTo>
                <a:lnTo>
                  <a:pt x="409578" y="0"/>
                </a:lnTo>
                <a:lnTo>
                  <a:pt x="409578" y="612332"/>
                </a:lnTo>
                <a:lnTo>
                  <a:pt x="0" y="612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3" name="Freeform 23"/>
          <p:cNvSpPr/>
          <p:nvPr/>
        </p:nvSpPr>
        <p:spPr>
          <a:xfrm>
            <a:off x="8939211" y="3663023"/>
            <a:ext cx="409578" cy="612332"/>
          </a:xfrm>
          <a:custGeom>
            <a:avLst/>
            <a:gdLst/>
            <a:ahLst/>
            <a:cxnLst/>
            <a:rect l="l" t="t" r="r" b="b"/>
            <a:pathLst>
              <a:path w="409578" h="612332">
                <a:moveTo>
                  <a:pt x="0" y="0"/>
                </a:moveTo>
                <a:lnTo>
                  <a:pt x="409578" y="0"/>
                </a:lnTo>
                <a:lnTo>
                  <a:pt x="409578" y="612333"/>
                </a:lnTo>
                <a:lnTo>
                  <a:pt x="0" y="6123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4" name="Freeform 24"/>
          <p:cNvSpPr/>
          <p:nvPr/>
        </p:nvSpPr>
        <p:spPr>
          <a:xfrm>
            <a:off x="8939211" y="5846930"/>
            <a:ext cx="409578" cy="612332"/>
          </a:xfrm>
          <a:custGeom>
            <a:avLst/>
            <a:gdLst/>
            <a:ahLst/>
            <a:cxnLst/>
            <a:rect l="l" t="t" r="r" b="b"/>
            <a:pathLst>
              <a:path w="409578" h="612332">
                <a:moveTo>
                  <a:pt x="0" y="0"/>
                </a:moveTo>
                <a:lnTo>
                  <a:pt x="409578" y="0"/>
                </a:lnTo>
                <a:lnTo>
                  <a:pt x="409578" y="612332"/>
                </a:lnTo>
                <a:lnTo>
                  <a:pt x="0" y="6123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5" name="Freeform 25"/>
          <p:cNvSpPr/>
          <p:nvPr/>
        </p:nvSpPr>
        <p:spPr>
          <a:xfrm>
            <a:off x="8939211" y="8007853"/>
            <a:ext cx="409578" cy="612332"/>
          </a:xfrm>
          <a:custGeom>
            <a:avLst/>
            <a:gdLst/>
            <a:ahLst/>
            <a:cxnLst/>
            <a:rect l="l" t="t" r="r" b="b"/>
            <a:pathLst>
              <a:path w="409578" h="612332">
                <a:moveTo>
                  <a:pt x="0" y="0"/>
                </a:moveTo>
                <a:lnTo>
                  <a:pt x="409578" y="0"/>
                </a:lnTo>
                <a:lnTo>
                  <a:pt x="409578" y="612332"/>
                </a:lnTo>
                <a:lnTo>
                  <a:pt x="0" y="6123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6" name="Freeform 26"/>
          <p:cNvSpPr/>
          <p:nvPr/>
        </p:nvSpPr>
        <p:spPr>
          <a:xfrm>
            <a:off x="8529633" y="3663023"/>
            <a:ext cx="409578" cy="612332"/>
          </a:xfrm>
          <a:custGeom>
            <a:avLst/>
            <a:gdLst/>
            <a:ahLst/>
            <a:cxnLst/>
            <a:rect l="l" t="t" r="r" b="b"/>
            <a:pathLst>
              <a:path w="409578" h="612332">
                <a:moveTo>
                  <a:pt x="0" y="0"/>
                </a:moveTo>
                <a:lnTo>
                  <a:pt x="409578" y="0"/>
                </a:lnTo>
                <a:lnTo>
                  <a:pt x="409578" y="612333"/>
                </a:lnTo>
                <a:lnTo>
                  <a:pt x="0" y="6123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7" name="Freeform 27"/>
          <p:cNvSpPr/>
          <p:nvPr/>
        </p:nvSpPr>
        <p:spPr>
          <a:xfrm>
            <a:off x="8529633" y="5846930"/>
            <a:ext cx="409578" cy="612332"/>
          </a:xfrm>
          <a:custGeom>
            <a:avLst/>
            <a:gdLst/>
            <a:ahLst/>
            <a:cxnLst/>
            <a:rect l="l" t="t" r="r" b="b"/>
            <a:pathLst>
              <a:path w="409578" h="612332">
                <a:moveTo>
                  <a:pt x="0" y="0"/>
                </a:moveTo>
                <a:lnTo>
                  <a:pt x="409578" y="0"/>
                </a:lnTo>
                <a:lnTo>
                  <a:pt x="409578" y="612332"/>
                </a:lnTo>
                <a:lnTo>
                  <a:pt x="0" y="61233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8" name="Freeform 28"/>
          <p:cNvSpPr/>
          <p:nvPr/>
        </p:nvSpPr>
        <p:spPr>
          <a:xfrm>
            <a:off x="8529633" y="8007853"/>
            <a:ext cx="409578" cy="612332"/>
          </a:xfrm>
          <a:custGeom>
            <a:avLst/>
            <a:gdLst/>
            <a:ahLst/>
            <a:cxnLst/>
            <a:rect l="l" t="t" r="r" b="b"/>
            <a:pathLst>
              <a:path w="409578" h="612332">
                <a:moveTo>
                  <a:pt x="0" y="0"/>
                </a:moveTo>
                <a:lnTo>
                  <a:pt x="409578" y="0"/>
                </a:lnTo>
                <a:lnTo>
                  <a:pt x="409578" y="612332"/>
                </a:lnTo>
                <a:lnTo>
                  <a:pt x="0" y="61233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9" name="TextBox 29"/>
          <p:cNvSpPr txBox="1"/>
          <p:nvPr/>
        </p:nvSpPr>
        <p:spPr>
          <a:xfrm>
            <a:off x="1144562" y="419100"/>
            <a:ext cx="1396179" cy="1250950"/>
          </a:xfrm>
          <a:prstGeom prst="rect">
            <a:avLst/>
          </a:prstGeom>
        </p:spPr>
        <p:txBody>
          <a:bodyPr lIns="0" tIns="0" rIns="0" bIns="0" rtlCol="0" anchor="t">
            <a:spAutoFit/>
          </a:bodyPr>
          <a:lstStyle/>
          <a:p>
            <a:pPr algn="l">
              <a:lnSpc>
                <a:spcPts val="10999"/>
              </a:lnSpc>
            </a:pPr>
            <a:r>
              <a:rPr lang="en-US" sz="5499" b="1" spc="131">
                <a:solidFill>
                  <a:srgbClr val="6274CF"/>
                </a:solidFill>
                <a:latin typeface="Tlab 돋움 레귤러 Bold"/>
                <a:ea typeface="Tlab 돋움 레귤러 Bold"/>
                <a:cs typeface="Tlab 돋움 레귤러 Bold"/>
                <a:sym typeface="Tlab 돋움 레귤러 Bold"/>
              </a:rPr>
              <a:t>03</a:t>
            </a:r>
          </a:p>
        </p:txBody>
      </p:sp>
      <p:sp>
        <p:nvSpPr>
          <p:cNvPr id="30" name="TextBox 30"/>
          <p:cNvSpPr txBox="1"/>
          <p:nvPr/>
        </p:nvSpPr>
        <p:spPr>
          <a:xfrm>
            <a:off x="1144562" y="1306830"/>
            <a:ext cx="5301543" cy="1186179"/>
          </a:xfrm>
          <a:prstGeom prst="rect">
            <a:avLst/>
          </a:prstGeom>
        </p:spPr>
        <p:txBody>
          <a:bodyPr lIns="0" tIns="0" rIns="0" bIns="0" rtlCol="0" anchor="t">
            <a:spAutoFit/>
          </a:bodyPr>
          <a:lstStyle/>
          <a:p>
            <a:pPr algn="l">
              <a:lnSpc>
                <a:spcPts val="10400"/>
              </a:lnSpc>
            </a:pPr>
            <a:r>
              <a:rPr lang="en-US" sz="5200" b="1">
                <a:solidFill>
                  <a:srgbClr val="252525"/>
                </a:solidFill>
                <a:latin typeface="Tlab 돋움 레귤러 Bold"/>
                <a:ea typeface="Tlab 돋움 레귤러 Bold"/>
                <a:cs typeface="Tlab 돋움 레귤러 Bold"/>
                <a:sym typeface="Tlab 돋움 레귤러 Bold"/>
              </a:rPr>
              <a:t>목표 및 기대성과</a:t>
            </a:r>
          </a:p>
        </p:txBody>
      </p:sp>
      <p:sp>
        <p:nvSpPr>
          <p:cNvPr id="31" name="TextBox 31"/>
          <p:cNvSpPr txBox="1"/>
          <p:nvPr/>
        </p:nvSpPr>
        <p:spPr>
          <a:xfrm>
            <a:off x="1620936" y="3479287"/>
            <a:ext cx="5912096" cy="732155"/>
          </a:xfrm>
          <a:prstGeom prst="rect">
            <a:avLst/>
          </a:prstGeom>
        </p:spPr>
        <p:txBody>
          <a:bodyPr lIns="0" tIns="0" rIns="0" bIns="0" rtlCol="0" anchor="t">
            <a:spAutoFit/>
          </a:bodyPr>
          <a:lstStyle/>
          <a:p>
            <a:pPr algn="l">
              <a:lnSpc>
                <a:spcPts val="6400"/>
              </a:lnSpc>
            </a:pPr>
            <a:r>
              <a:rPr lang="en-US" sz="3200" b="1" spc="32" dirty="0" err="1">
                <a:solidFill>
                  <a:srgbClr val="6274CF"/>
                </a:solidFill>
                <a:latin typeface="Tlab 돋움 레귤러 Bold"/>
                <a:ea typeface="Tlab 돋움 레귤러 Bold"/>
                <a:cs typeface="Tlab 돋움 레귤러 Bold"/>
                <a:sym typeface="Tlab 돋움 레귤러 Bold"/>
              </a:rPr>
              <a:t>유해</a:t>
            </a:r>
            <a:r>
              <a:rPr lang="en-US" sz="3200" b="1" spc="32" dirty="0">
                <a:solidFill>
                  <a:srgbClr val="6274CF"/>
                </a:solidFill>
                <a:latin typeface="Tlab 돋움 레귤러 Bold"/>
                <a:ea typeface="Tlab 돋움 레귤러 Bold"/>
                <a:cs typeface="Tlab 돋움 레귤러 Bold"/>
                <a:sym typeface="Tlab 돋움 레귤러 Bold"/>
              </a:rPr>
              <a:t> </a:t>
            </a:r>
            <a:r>
              <a:rPr lang="en-US" sz="3200" b="1" spc="32" dirty="0" err="1">
                <a:solidFill>
                  <a:srgbClr val="6274CF"/>
                </a:solidFill>
                <a:latin typeface="Tlab 돋움 레귤러 Bold"/>
                <a:ea typeface="Tlab 돋움 레귤러 Bold"/>
                <a:cs typeface="Tlab 돋움 레귤러 Bold"/>
                <a:sym typeface="Tlab 돋움 레귤러 Bold"/>
              </a:rPr>
              <a:t>화학</a:t>
            </a:r>
            <a:r>
              <a:rPr lang="en-US" sz="3200" b="1" spc="32" dirty="0">
                <a:solidFill>
                  <a:srgbClr val="6274CF"/>
                </a:solidFill>
                <a:latin typeface="Tlab 돋움 레귤러 Bold"/>
                <a:ea typeface="Tlab 돋움 레귤러 Bold"/>
                <a:cs typeface="Tlab 돋움 레귤러 Bold"/>
                <a:sym typeface="Tlab 돋움 레귤러 Bold"/>
              </a:rPr>
              <a:t> </a:t>
            </a:r>
            <a:r>
              <a:rPr lang="en-US" sz="3200" b="1" spc="32" dirty="0" err="1">
                <a:solidFill>
                  <a:srgbClr val="6274CF"/>
                </a:solidFill>
                <a:latin typeface="Tlab 돋움 레귤러 Bold"/>
                <a:ea typeface="Tlab 돋움 레귤러 Bold"/>
                <a:cs typeface="Tlab 돋움 레귤러 Bold"/>
                <a:sym typeface="Tlab 돋움 레귤러 Bold"/>
              </a:rPr>
              <a:t>물질</a:t>
            </a:r>
            <a:r>
              <a:rPr lang="en-US" sz="3200" b="1" spc="32" dirty="0">
                <a:solidFill>
                  <a:srgbClr val="6274CF"/>
                </a:solidFill>
                <a:latin typeface="Tlab 돋움 레귤러 Bold"/>
                <a:ea typeface="Tlab 돋움 레귤러 Bold"/>
                <a:cs typeface="Tlab 돋움 레귤러 Bold"/>
                <a:sym typeface="Tlab 돋움 레귤러 Bold"/>
              </a:rPr>
              <a:t> </a:t>
            </a:r>
            <a:r>
              <a:rPr lang="en-US" sz="3200" b="1" spc="32" dirty="0" err="1">
                <a:solidFill>
                  <a:srgbClr val="6274CF"/>
                </a:solidFill>
                <a:latin typeface="Tlab 돋움 레귤러 Bold"/>
                <a:ea typeface="Tlab 돋움 레귤러 Bold"/>
                <a:cs typeface="Tlab 돋움 레귤러 Bold"/>
                <a:sym typeface="Tlab 돋움 레귤러 Bold"/>
              </a:rPr>
              <a:t>없는</a:t>
            </a:r>
            <a:r>
              <a:rPr lang="en-US" sz="3200" b="1" spc="32" dirty="0">
                <a:solidFill>
                  <a:srgbClr val="6274CF"/>
                </a:solidFill>
                <a:latin typeface="Tlab 돋움 레귤러 Bold"/>
                <a:ea typeface="Tlab 돋움 레귤러 Bold"/>
                <a:cs typeface="Tlab 돋움 레귤러 Bold"/>
                <a:sym typeface="Tlab 돋움 레귤러 Bold"/>
              </a:rPr>
              <a:t> </a:t>
            </a:r>
            <a:r>
              <a:rPr lang="en-US" sz="3200" b="1" spc="32" dirty="0" err="1">
                <a:solidFill>
                  <a:srgbClr val="6274CF"/>
                </a:solidFill>
                <a:latin typeface="Tlab 돋움 레귤러 Bold"/>
                <a:ea typeface="Tlab 돋움 레귤러 Bold"/>
                <a:cs typeface="Tlab 돋움 레귤러 Bold"/>
                <a:sym typeface="Tlab 돋움 레귤러 Bold"/>
              </a:rPr>
              <a:t>성분</a:t>
            </a:r>
            <a:endParaRPr lang="en-US" sz="3200" b="1" spc="32" dirty="0">
              <a:solidFill>
                <a:srgbClr val="6274CF"/>
              </a:solidFill>
              <a:latin typeface="Tlab 돋움 레귤러 Bold"/>
              <a:ea typeface="Tlab 돋움 레귤러 Bold"/>
              <a:cs typeface="Tlab 돋움 레귤러 Bold"/>
              <a:sym typeface="Tlab 돋움 레귤러 Bold"/>
            </a:endParaRPr>
          </a:p>
        </p:txBody>
      </p:sp>
      <p:sp>
        <p:nvSpPr>
          <p:cNvPr id="32" name="TextBox 32"/>
          <p:cNvSpPr txBox="1"/>
          <p:nvPr/>
        </p:nvSpPr>
        <p:spPr>
          <a:xfrm>
            <a:off x="10720354" y="3479287"/>
            <a:ext cx="5912096" cy="732155"/>
          </a:xfrm>
          <a:prstGeom prst="rect">
            <a:avLst/>
          </a:prstGeom>
        </p:spPr>
        <p:txBody>
          <a:bodyPr lIns="0" tIns="0" rIns="0" bIns="0" rtlCol="0" anchor="t">
            <a:spAutoFit/>
          </a:bodyPr>
          <a:lstStyle/>
          <a:p>
            <a:pPr algn="l">
              <a:lnSpc>
                <a:spcPts val="6400"/>
              </a:lnSpc>
            </a:pPr>
            <a:r>
              <a:rPr lang="en-US" sz="3200" b="1" spc="32">
                <a:solidFill>
                  <a:srgbClr val="FFFFFF"/>
                </a:solidFill>
                <a:latin typeface="Tlab 돋움 레귤러 Bold"/>
                <a:ea typeface="Tlab 돋움 레귤러 Bold"/>
                <a:cs typeface="Tlab 돋움 레귤러 Bold"/>
                <a:sym typeface="Tlab 돋움 레귤러 Bold"/>
              </a:rPr>
              <a:t>피부 건강 증진</a:t>
            </a:r>
          </a:p>
        </p:txBody>
      </p:sp>
      <p:sp>
        <p:nvSpPr>
          <p:cNvPr id="33" name="TextBox 33"/>
          <p:cNvSpPr txBox="1"/>
          <p:nvPr/>
        </p:nvSpPr>
        <p:spPr>
          <a:xfrm>
            <a:off x="1620936" y="5661026"/>
            <a:ext cx="5912096" cy="732155"/>
          </a:xfrm>
          <a:prstGeom prst="rect">
            <a:avLst/>
          </a:prstGeom>
        </p:spPr>
        <p:txBody>
          <a:bodyPr lIns="0" tIns="0" rIns="0" bIns="0" rtlCol="0" anchor="t">
            <a:spAutoFit/>
          </a:bodyPr>
          <a:lstStyle/>
          <a:p>
            <a:pPr algn="l">
              <a:lnSpc>
                <a:spcPts val="6400"/>
              </a:lnSpc>
            </a:pPr>
            <a:r>
              <a:rPr lang="en-US" sz="3200" b="1" spc="32" dirty="0" err="1">
                <a:solidFill>
                  <a:srgbClr val="6274CF"/>
                </a:solidFill>
                <a:latin typeface="Tlab 돋움 레귤러 Bold"/>
                <a:ea typeface="Tlab 돋움 레귤러 Bold"/>
                <a:cs typeface="Tlab 돋움 레귤러 Bold"/>
                <a:sym typeface="Tlab 돋움 레귤러 Bold"/>
              </a:rPr>
              <a:t>친환경</a:t>
            </a:r>
            <a:r>
              <a:rPr lang="en-US" sz="3200" b="1" spc="32" dirty="0">
                <a:solidFill>
                  <a:srgbClr val="6274CF"/>
                </a:solidFill>
                <a:latin typeface="Tlab 돋움 레귤러 Bold"/>
                <a:ea typeface="Tlab 돋움 레귤러 Bold"/>
                <a:cs typeface="Tlab 돋움 레귤러 Bold"/>
                <a:sym typeface="Tlab 돋움 레귤러 Bold"/>
              </a:rPr>
              <a:t> </a:t>
            </a:r>
            <a:r>
              <a:rPr lang="en-US" sz="3200" b="1" spc="32" dirty="0" err="1">
                <a:solidFill>
                  <a:srgbClr val="6274CF"/>
                </a:solidFill>
                <a:latin typeface="Tlab 돋움 레귤러 Bold"/>
                <a:ea typeface="Tlab 돋움 레귤러 Bold"/>
                <a:cs typeface="Tlab 돋움 레귤러 Bold"/>
                <a:sym typeface="Tlab 돋움 레귤러 Bold"/>
              </a:rPr>
              <a:t>포장</a:t>
            </a:r>
            <a:r>
              <a:rPr lang="en-US" sz="3200" b="1" spc="32" dirty="0">
                <a:solidFill>
                  <a:srgbClr val="6274CF"/>
                </a:solidFill>
                <a:latin typeface="Tlab 돋움 레귤러 Bold"/>
                <a:ea typeface="Tlab 돋움 레귤러 Bold"/>
                <a:cs typeface="Tlab 돋움 레귤러 Bold"/>
                <a:sym typeface="Tlab 돋움 레귤러 Bold"/>
              </a:rPr>
              <a:t> </a:t>
            </a:r>
          </a:p>
        </p:txBody>
      </p:sp>
      <p:sp>
        <p:nvSpPr>
          <p:cNvPr id="34" name="TextBox 34"/>
          <p:cNvSpPr txBox="1"/>
          <p:nvPr/>
        </p:nvSpPr>
        <p:spPr>
          <a:xfrm>
            <a:off x="10720354" y="5661026"/>
            <a:ext cx="5912096" cy="732155"/>
          </a:xfrm>
          <a:prstGeom prst="rect">
            <a:avLst/>
          </a:prstGeom>
        </p:spPr>
        <p:txBody>
          <a:bodyPr lIns="0" tIns="0" rIns="0" bIns="0" rtlCol="0" anchor="t">
            <a:spAutoFit/>
          </a:bodyPr>
          <a:lstStyle/>
          <a:p>
            <a:pPr algn="l">
              <a:lnSpc>
                <a:spcPts val="6400"/>
              </a:lnSpc>
            </a:pPr>
            <a:r>
              <a:rPr lang="en-US" sz="3200" b="1" spc="32">
                <a:solidFill>
                  <a:srgbClr val="FFFFFF"/>
                </a:solidFill>
                <a:latin typeface="Tlab 돋움 레귤러 Bold"/>
                <a:ea typeface="Tlab 돋움 레귤러 Bold"/>
                <a:cs typeface="Tlab 돋움 레귤러 Bold"/>
                <a:sym typeface="Tlab 돋움 레귤러 Bold"/>
              </a:rPr>
              <a:t>환경 영향 감소</a:t>
            </a:r>
          </a:p>
        </p:txBody>
      </p:sp>
      <p:sp>
        <p:nvSpPr>
          <p:cNvPr id="35" name="TextBox 35"/>
          <p:cNvSpPr txBox="1"/>
          <p:nvPr/>
        </p:nvSpPr>
        <p:spPr>
          <a:xfrm>
            <a:off x="1620936" y="7824117"/>
            <a:ext cx="5912096" cy="732155"/>
          </a:xfrm>
          <a:prstGeom prst="rect">
            <a:avLst/>
          </a:prstGeom>
        </p:spPr>
        <p:txBody>
          <a:bodyPr lIns="0" tIns="0" rIns="0" bIns="0" rtlCol="0" anchor="t">
            <a:spAutoFit/>
          </a:bodyPr>
          <a:lstStyle/>
          <a:p>
            <a:pPr algn="l">
              <a:lnSpc>
                <a:spcPts val="6400"/>
              </a:lnSpc>
            </a:pPr>
            <a:r>
              <a:rPr lang="en-US" sz="3200" b="1" spc="32">
                <a:solidFill>
                  <a:srgbClr val="6274CF"/>
                </a:solidFill>
                <a:latin typeface="Tlab 돋움 레귤러 Bold"/>
                <a:ea typeface="Tlab 돋움 레귤러 Bold"/>
                <a:cs typeface="Tlab 돋움 레귤러 Bold"/>
                <a:sym typeface="Tlab 돋움 레귤러 Bold"/>
              </a:rPr>
              <a:t>공정한 임금, 지역 사회 지원</a:t>
            </a:r>
          </a:p>
        </p:txBody>
      </p:sp>
      <p:sp>
        <p:nvSpPr>
          <p:cNvPr id="36" name="TextBox 36"/>
          <p:cNvSpPr txBox="1"/>
          <p:nvPr/>
        </p:nvSpPr>
        <p:spPr>
          <a:xfrm>
            <a:off x="10720354" y="7824117"/>
            <a:ext cx="5912096" cy="732155"/>
          </a:xfrm>
          <a:prstGeom prst="rect">
            <a:avLst/>
          </a:prstGeom>
        </p:spPr>
        <p:txBody>
          <a:bodyPr lIns="0" tIns="0" rIns="0" bIns="0" rtlCol="0" anchor="t">
            <a:spAutoFit/>
          </a:bodyPr>
          <a:lstStyle/>
          <a:p>
            <a:pPr algn="l">
              <a:lnSpc>
                <a:spcPts val="6400"/>
              </a:lnSpc>
            </a:pPr>
            <a:r>
              <a:rPr lang="en-US" sz="3200" b="1" spc="32">
                <a:solidFill>
                  <a:srgbClr val="FFFFFF"/>
                </a:solidFill>
                <a:latin typeface="Tlab 돋움 레귤러 Bold"/>
                <a:ea typeface="Tlab 돋움 레귤러 Bold"/>
                <a:cs typeface="Tlab 돋움 레귤러 Bold"/>
                <a:sym typeface="Tlab 돋움 레귤러 Bold"/>
              </a:rPr>
              <a:t>지속 가능한 관행 장려</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1726" y="4207061"/>
            <a:ext cx="1793601" cy="1793601"/>
          </a:xfrm>
          <a:custGeom>
            <a:avLst/>
            <a:gdLst/>
            <a:ahLst/>
            <a:cxnLst/>
            <a:rect l="l" t="t" r="r" b="b"/>
            <a:pathLst>
              <a:path w="1793601" h="1793601">
                <a:moveTo>
                  <a:pt x="0" y="0"/>
                </a:moveTo>
                <a:lnTo>
                  <a:pt x="1793601" y="0"/>
                </a:lnTo>
                <a:lnTo>
                  <a:pt x="1793601" y="1793602"/>
                </a:lnTo>
                <a:lnTo>
                  <a:pt x="0" y="179360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0287342" y="4207061"/>
            <a:ext cx="2050895" cy="1793601"/>
          </a:xfrm>
          <a:custGeom>
            <a:avLst/>
            <a:gdLst/>
            <a:ahLst/>
            <a:cxnLst/>
            <a:rect l="l" t="t" r="r" b="b"/>
            <a:pathLst>
              <a:path w="2050895" h="1793601">
                <a:moveTo>
                  <a:pt x="0" y="0"/>
                </a:moveTo>
                <a:lnTo>
                  <a:pt x="2050895" y="0"/>
                </a:lnTo>
                <a:lnTo>
                  <a:pt x="2050895" y="1793602"/>
                </a:lnTo>
                <a:lnTo>
                  <a:pt x="0" y="179360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925513" y="4207061"/>
            <a:ext cx="2059459" cy="1793601"/>
          </a:xfrm>
          <a:custGeom>
            <a:avLst/>
            <a:gdLst/>
            <a:ahLst/>
            <a:cxnLst/>
            <a:rect l="l" t="t" r="r" b="b"/>
            <a:pathLst>
              <a:path w="2059459" h="1793601">
                <a:moveTo>
                  <a:pt x="0" y="0"/>
                </a:moveTo>
                <a:lnTo>
                  <a:pt x="2059459" y="0"/>
                </a:lnTo>
                <a:lnTo>
                  <a:pt x="2059459" y="1793602"/>
                </a:lnTo>
                <a:lnTo>
                  <a:pt x="0" y="179360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AutoShape 5"/>
          <p:cNvSpPr/>
          <p:nvPr/>
        </p:nvSpPr>
        <p:spPr>
          <a:xfrm>
            <a:off x="4778746" y="4062183"/>
            <a:ext cx="0" cy="3590363"/>
          </a:xfrm>
          <a:prstGeom prst="line">
            <a:avLst/>
          </a:prstGeom>
          <a:ln w="19050" cap="flat">
            <a:solidFill>
              <a:srgbClr val="6274CF"/>
            </a:solidFill>
            <a:prstDash val="solid"/>
            <a:headEnd type="none" w="sm" len="sm"/>
            <a:tailEnd type="none" w="sm" len="sm"/>
          </a:ln>
        </p:spPr>
      </p:sp>
      <p:sp>
        <p:nvSpPr>
          <p:cNvPr id="6" name="AutoShape 6"/>
          <p:cNvSpPr/>
          <p:nvPr/>
        </p:nvSpPr>
        <p:spPr>
          <a:xfrm>
            <a:off x="9134475" y="4062183"/>
            <a:ext cx="0" cy="3590363"/>
          </a:xfrm>
          <a:prstGeom prst="line">
            <a:avLst/>
          </a:prstGeom>
          <a:ln w="19050" cap="flat">
            <a:solidFill>
              <a:srgbClr val="6274CF"/>
            </a:solidFill>
            <a:prstDash val="solid"/>
            <a:headEnd type="none" w="sm" len="sm"/>
            <a:tailEnd type="none" w="sm" len="sm"/>
          </a:ln>
        </p:spPr>
      </p:sp>
      <p:sp>
        <p:nvSpPr>
          <p:cNvPr id="7" name="AutoShape 7"/>
          <p:cNvSpPr/>
          <p:nvPr/>
        </p:nvSpPr>
        <p:spPr>
          <a:xfrm>
            <a:off x="13499729" y="4062183"/>
            <a:ext cx="0" cy="3590363"/>
          </a:xfrm>
          <a:prstGeom prst="line">
            <a:avLst/>
          </a:prstGeom>
          <a:ln w="19050" cap="flat">
            <a:solidFill>
              <a:srgbClr val="6274CF"/>
            </a:solidFill>
            <a:prstDash val="solid"/>
            <a:headEnd type="none" w="sm" len="sm"/>
            <a:tailEnd type="none" w="sm" len="sm"/>
          </a:ln>
        </p:spPr>
      </p:sp>
      <p:sp>
        <p:nvSpPr>
          <p:cNvPr id="8" name="Freeform 8"/>
          <p:cNvSpPr/>
          <p:nvPr/>
        </p:nvSpPr>
        <p:spPr>
          <a:xfrm>
            <a:off x="14613726" y="4293045"/>
            <a:ext cx="2128635" cy="1621633"/>
          </a:xfrm>
          <a:custGeom>
            <a:avLst/>
            <a:gdLst/>
            <a:ahLst/>
            <a:cxnLst/>
            <a:rect l="l" t="t" r="r" b="b"/>
            <a:pathLst>
              <a:path w="2128635" h="1621633">
                <a:moveTo>
                  <a:pt x="0" y="0"/>
                </a:moveTo>
                <a:lnTo>
                  <a:pt x="2128635" y="0"/>
                </a:lnTo>
                <a:lnTo>
                  <a:pt x="2128635" y="1621633"/>
                </a:lnTo>
                <a:lnTo>
                  <a:pt x="0" y="162163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TextBox 9"/>
          <p:cNvSpPr txBox="1"/>
          <p:nvPr/>
        </p:nvSpPr>
        <p:spPr>
          <a:xfrm>
            <a:off x="1144562" y="419100"/>
            <a:ext cx="1396179" cy="1250950"/>
          </a:xfrm>
          <a:prstGeom prst="rect">
            <a:avLst/>
          </a:prstGeom>
        </p:spPr>
        <p:txBody>
          <a:bodyPr lIns="0" tIns="0" rIns="0" bIns="0" rtlCol="0" anchor="t">
            <a:spAutoFit/>
          </a:bodyPr>
          <a:lstStyle/>
          <a:p>
            <a:pPr algn="l">
              <a:lnSpc>
                <a:spcPts val="10999"/>
              </a:lnSpc>
            </a:pPr>
            <a:r>
              <a:rPr lang="en-US" sz="5499" b="1" spc="131">
                <a:solidFill>
                  <a:srgbClr val="6274CF"/>
                </a:solidFill>
                <a:latin typeface="Tlab 돋움 레귤러 Bold"/>
                <a:ea typeface="Tlab 돋움 레귤러 Bold"/>
                <a:cs typeface="Tlab 돋움 레귤러 Bold"/>
                <a:sym typeface="Tlab 돋움 레귤러 Bold"/>
              </a:rPr>
              <a:t>03</a:t>
            </a:r>
          </a:p>
        </p:txBody>
      </p:sp>
      <p:sp>
        <p:nvSpPr>
          <p:cNvPr id="10" name="TextBox 10"/>
          <p:cNvSpPr txBox="1"/>
          <p:nvPr/>
        </p:nvSpPr>
        <p:spPr>
          <a:xfrm>
            <a:off x="1144562" y="1306830"/>
            <a:ext cx="5301543" cy="1186179"/>
          </a:xfrm>
          <a:prstGeom prst="rect">
            <a:avLst/>
          </a:prstGeom>
        </p:spPr>
        <p:txBody>
          <a:bodyPr lIns="0" tIns="0" rIns="0" bIns="0" rtlCol="0" anchor="t">
            <a:spAutoFit/>
          </a:bodyPr>
          <a:lstStyle/>
          <a:p>
            <a:pPr algn="l">
              <a:lnSpc>
                <a:spcPts val="10400"/>
              </a:lnSpc>
            </a:pPr>
            <a:r>
              <a:rPr lang="en-US" sz="5200" b="1">
                <a:solidFill>
                  <a:srgbClr val="252525"/>
                </a:solidFill>
                <a:latin typeface="Tlab 돋움 레귤러 Bold"/>
                <a:ea typeface="Tlab 돋움 레귤러 Bold"/>
                <a:cs typeface="Tlab 돋움 레귤러 Bold"/>
                <a:sym typeface="Tlab 돋움 레귤러 Bold"/>
              </a:rPr>
              <a:t>목표 및 기대성과</a:t>
            </a:r>
          </a:p>
        </p:txBody>
      </p:sp>
      <p:sp>
        <p:nvSpPr>
          <p:cNvPr id="11" name="TextBox 11"/>
          <p:cNvSpPr txBox="1"/>
          <p:nvPr/>
        </p:nvSpPr>
        <p:spPr>
          <a:xfrm>
            <a:off x="1115987" y="6644167"/>
            <a:ext cx="3327929" cy="1008380"/>
          </a:xfrm>
          <a:prstGeom prst="rect">
            <a:avLst/>
          </a:prstGeom>
        </p:spPr>
        <p:txBody>
          <a:bodyPr lIns="0" tIns="0" rIns="0" bIns="0" rtlCol="0" anchor="t">
            <a:spAutoFit/>
          </a:bodyPr>
          <a:lstStyle/>
          <a:p>
            <a:pPr algn="ctr">
              <a:lnSpc>
                <a:spcPts val="4000"/>
              </a:lnSpc>
            </a:pPr>
            <a:r>
              <a:rPr lang="en-US" sz="3200" b="1" spc="32" dirty="0" err="1">
                <a:solidFill>
                  <a:srgbClr val="6274CF"/>
                </a:solidFill>
                <a:latin typeface="Tlab 돋움 레귤러 Bold"/>
                <a:ea typeface="Tlab 돋움 레귤러 Bold"/>
                <a:cs typeface="Tlab 돋움 레귤러 Bold"/>
                <a:sym typeface="Tlab 돋움 레귤러 Bold"/>
              </a:rPr>
              <a:t>온실가스</a:t>
            </a:r>
            <a:endParaRPr lang="en-US" sz="3200" b="1" spc="32" dirty="0">
              <a:solidFill>
                <a:srgbClr val="6274CF"/>
              </a:solidFill>
              <a:latin typeface="Tlab 돋움 레귤러 Bold"/>
              <a:ea typeface="Tlab 돋움 레귤러 Bold"/>
              <a:cs typeface="Tlab 돋움 레귤러 Bold"/>
              <a:sym typeface="Tlab 돋움 레귤러 Bold"/>
            </a:endParaRPr>
          </a:p>
          <a:p>
            <a:pPr algn="ctr">
              <a:lnSpc>
                <a:spcPts val="4000"/>
              </a:lnSpc>
            </a:pPr>
            <a:r>
              <a:rPr lang="en-US" sz="3200" b="1" spc="32" dirty="0" err="1">
                <a:solidFill>
                  <a:srgbClr val="6274CF"/>
                </a:solidFill>
                <a:latin typeface="Tlab 돋움 레귤러 Bold"/>
                <a:ea typeface="Tlab 돋움 레귤러 Bold"/>
                <a:cs typeface="Tlab 돋움 레귤러 Bold"/>
                <a:sym typeface="Tlab 돋움 레귤러 Bold"/>
              </a:rPr>
              <a:t>감축효과</a:t>
            </a:r>
            <a:endParaRPr lang="en-US" sz="3200" b="1" spc="32" dirty="0">
              <a:solidFill>
                <a:srgbClr val="6274CF"/>
              </a:solidFill>
              <a:latin typeface="Tlab 돋움 레귤러 Bold"/>
              <a:ea typeface="Tlab 돋움 레귤러 Bold"/>
              <a:cs typeface="Tlab 돋움 레귤러 Bold"/>
              <a:sym typeface="Tlab 돋움 레귤러 Bold"/>
            </a:endParaRPr>
          </a:p>
        </p:txBody>
      </p:sp>
      <p:sp>
        <p:nvSpPr>
          <p:cNvPr id="12" name="TextBox 12"/>
          <p:cNvSpPr txBox="1"/>
          <p:nvPr/>
        </p:nvSpPr>
        <p:spPr>
          <a:xfrm>
            <a:off x="5292646" y="6644167"/>
            <a:ext cx="3327929" cy="1008380"/>
          </a:xfrm>
          <a:prstGeom prst="rect">
            <a:avLst/>
          </a:prstGeom>
        </p:spPr>
        <p:txBody>
          <a:bodyPr lIns="0" tIns="0" rIns="0" bIns="0" rtlCol="0" anchor="t">
            <a:spAutoFit/>
          </a:bodyPr>
          <a:lstStyle/>
          <a:p>
            <a:pPr algn="ctr">
              <a:lnSpc>
                <a:spcPts val="4000"/>
              </a:lnSpc>
            </a:pPr>
            <a:r>
              <a:rPr lang="en-US" sz="3200" b="1" spc="32">
                <a:solidFill>
                  <a:srgbClr val="6274CF"/>
                </a:solidFill>
                <a:latin typeface="Tlab 돋움 레귤러 Bold"/>
                <a:ea typeface="Tlab 돋움 레귤러 Bold"/>
                <a:cs typeface="Tlab 돋움 레귤러 Bold"/>
                <a:sym typeface="Tlab 돋움 레귤러 Bold"/>
              </a:rPr>
              <a:t>경제 활성화</a:t>
            </a:r>
          </a:p>
          <a:p>
            <a:pPr algn="ctr">
              <a:lnSpc>
                <a:spcPts val="4000"/>
              </a:lnSpc>
            </a:pPr>
            <a:r>
              <a:rPr lang="en-US" sz="3200" b="1" spc="32">
                <a:solidFill>
                  <a:srgbClr val="6274CF"/>
                </a:solidFill>
                <a:latin typeface="Tlab 돋움 레귤러 Bold"/>
                <a:ea typeface="Tlab 돋움 레귤러 Bold"/>
                <a:cs typeface="Tlab 돋움 레귤러 Bold"/>
                <a:sym typeface="Tlab 돋움 레귤러 Bold"/>
              </a:rPr>
              <a:t>효과</a:t>
            </a:r>
          </a:p>
        </p:txBody>
      </p:sp>
      <p:sp>
        <p:nvSpPr>
          <p:cNvPr id="13" name="TextBox 13"/>
          <p:cNvSpPr txBox="1"/>
          <p:nvPr/>
        </p:nvSpPr>
        <p:spPr>
          <a:xfrm>
            <a:off x="9648825" y="6644167"/>
            <a:ext cx="3327929" cy="503555"/>
          </a:xfrm>
          <a:prstGeom prst="rect">
            <a:avLst/>
          </a:prstGeom>
        </p:spPr>
        <p:txBody>
          <a:bodyPr lIns="0" tIns="0" rIns="0" bIns="0" rtlCol="0" anchor="t">
            <a:spAutoFit/>
          </a:bodyPr>
          <a:lstStyle/>
          <a:p>
            <a:pPr algn="ctr">
              <a:lnSpc>
                <a:spcPts val="4000"/>
              </a:lnSpc>
            </a:pPr>
            <a:r>
              <a:rPr lang="en-US" sz="3200" b="1" spc="32">
                <a:solidFill>
                  <a:srgbClr val="6274CF"/>
                </a:solidFill>
                <a:latin typeface="Tlab 돋움 레귤러 Bold"/>
                <a:ea typeface="Tlab 돋움 레귤러 Bold"/>
                <a:cs typeface="Tlab 돋움 레귤러 Bold"/>
                <a:sym typeface="Tlab 돋움 레귤러 Bold"/>
              </a:rPr>
              <a:t>일자리 창출</a:t>
            </a:r>
          </a:p>
        </p:txBody>
      </p:sp>
      <p:sp>
        <p:nvSpPr>
          <p:cNvPr id="14" name="TextBox 14"/>
          <p:cNvSpPr txBox="1"/>
          <p:nvPr/>
        </p:nvSpPr>
        <p:spPr>
          <a:xfrm>
            <a:off x="14014079" y="6644167"/>
            <a:ext cx="3327929" cy="503555"/>
          </a:xfrm>
          <a:prstGeom prst="rect">
            <a:avLst/>
          </a:prstGeom>
        </p:spPr>
        <p:txBody>
          <a:bodyPr lIns="0" tIns="0" rIns="0" bIns="0" rtlCol="0" anchor="t">
            <a:spAutoFit/>
          </a:bodyPr>
          <a:lstStyle/>
          <a:p>
            <a:pPr algn="ctr">
              <a:lnSpc>
                <a:spcPts val="4000"/>
              </a:lnSpc>
            </a:pPr>
            <a:r>
              <a:rPr lang="en-US" sz="3200" b="1" spc="32">
                <a:solidFill>
                  <a:srgbClr val="6274CF"/>
                </a:solidFill>
                <a:latin typeface="Tlab 돋움 레귤러 Bold"/>
                <a:ea typeface="Tlab 돋움 레귤러 Bold"/>
                <a:cs typeface="Tlab 돋움 레귤러 Bold"/>
                <a:sym typeface="Tlab 돋움 레귤러 Bold"/>
              </a:rPr>
              <a:t>미관개선</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600815" y="2498720"/>
            <a:ext cx="7794734" cy="7404767"/>
          </a:xfrm>
          <a:prstGeom prst="rect">
            <a:avLst/>
          </a:prstGeom>
        </p:spPr>
      </p:pic>
      <p:grpSp>
        <p:nvGrpSpPr>
          <p:cNvPr id="3" name="Group 3"/>
          <p:cNvGrpSpPr/>
          <p:nvPr/>
        </p:nvGrpSpPr>
        <p:grpSpPr>
          <a:xfrm>
            <a:off x="914400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6" name="Group 6"/>
          <p:cNvGrpSpPr/>
          <p:nvPr/>
        </p:nvGrpSpPr>
        <p:grpSpPr>
          <a:xfrm>
            <a:off x="9144000" y="0"/>
            <a:ext cx="9144000" cy="10287000"/>
            <a:chOff x="0" y="0"/>
            <a:chExt cx="1567132" cy="1763023"/>
          </a:xfrm>
        </p:grpSpPr>
        <p:sp>
          <p:nvSpPr>
            <p:cNvPr id="7" name="Freeform 7"/>
            <p:cNvSpPr/>
            <p:nvPr/>
          </p:nvSpPr>
          <p:spPr>
            <a:xfrm>
              <a:off x="0" y="0"/>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3">
                <a:alphaModFix amt="18000"/>
              </a:blip>
              <a:stretch>
                <a:fillRect l="-65945" r="-2910"/>
              </a:stretch>
            </a:blipFill>
          </p:spPr>
        </p:sp>
      </p:grpSp>
      <p:sp>
        <p:nvSpPr>
          <p:cNvPr id="8" name="TextBox 8"/>
          <p:cNvSpPr txBox="1"/>
          <p:nvPr/>
        </p:nvSpPr>
        <p:spPr>
          <a:xfrm>
            <a:off x="10114336" y="6337937"/>
            <a:ext cx="7144964" cy="2920363"/>
          </a:xfrm>
          <a:prstGeom prst="rect">
            <a:avLst/>
          </a:prstGeom>
        </p:spPr>
        <p:txBody>
          <a:bodyPr lIns="0" tIns="0" rIns="0" bIns="0" rtlCol="0" anchor="t">
            <a:spAutoFit/>
          </a:bodyPr>
          <a:lstStyle/>
          <a:p>
            <a:pPr algn="l">
              <a:lnSpc>
                <a:spcPts val="3360"/>
              </a:lnSpc>
            </a:pPr>
            <a:r>
              <a:rPr lang="en-US" sz="2400" spc="24">
                <a:solidFill>
                  <a:srgbClr val="FFFFFF"/>
                </a:solidFill>
                <a:latin typeface="Tlab 돋움 레귤러"/>
                <a:ea typeface="Tlab 돋움 레귤러"/>
                <a:cs typeface="Tlab 돋움 레귤러"/>
                <a:sym typeface="Tlab 돋움 레귤러"/>
              </a:rPr>
              <a:t>Lorem ipsum dolor sit amet, consectetur adipiscing elit. Integer elementum, ex eu pharetra pharetra, ligula velit suscipit libero, vel suscipit lectus est in magna. Donec et egestas justo, vel tempus ipsum. Aenean at lectus nec mauris molestie consectetur ac in massa. </a:t>
            </a:r>
          </a:p>
        </p:txBody>
      </p:sp>
      <p:sp>
        <p:nvSpPr>
          <p:cNvPr id="9" name="TextBox 9"/>
          <p:cNvSpPr txBox="1"/>
          <p:nvPr/>
        </p:nvSpPr>
        <p:spPr>
          <a:xfrm>
            <a:off x="10114336" y="2369184"/>
            <a:ext cx="7144964" cy="2920363"/>
          </a:xfrm>
          <a:prstGeom prst="rect">
            <a:avLst/>
          </a:prstGeom>
        </p:spPr>
        <p:txBody>
          <a:bodyPr lIns="0" tIns="0" rIns="0" bIns="0" rtlCol="0" anchor="t">
            <a:spAutoFit/>
          </a:bodyPr>
          <a:lstStyle/>
          <a:p>
            <a:pPr algn="l">
              <a:lnSpc>
                <a:spcPts val="3360"/>
              </a:lnSpc>
            </a:pPr>
            <a:r>
              <a:rPr lang="en-US" sz="2400" spc="24" dirty="0">
                <a:solidFill>
                  <a:srgbClr val="FFFFFF"/>
                </a:solidFill>
                <a:latin typeface="Tlab 돋움 레귤러"/>
                <a:ea typeface="Tlab 돋움 레귤러"/>
                <a:cs typeface="Tlab 돋움 레귤러"/>
                <a:sym typeface="Tlab 돋움 레귤러"/>
              </a:rPr>
              <a:t>Lorem ipsum dolor sit </a:t>
            </a:r>
            <a:r>
              <a:rPr lang="en-US" sz="2400" spc="24" dirty="0" err="1">
                <a:solidFill>
                  <a:srgbClr val="FFFFFF"/>
                </a:solidFill>
                <a:latin typeface="Tlab 돋움 레귤러"/>
                <a:ea typeface="Tlab 돋움 레귤러"/>
                <a:cs typeface="Tlab 돋움 레귤러"/>
                <a:sym typeface="Tlab 돋움 레귤러"/>
              </a:rPr>
              <a:t>amet</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consectetur</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adipiscing</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elit</a:t>
            </a:r>
            <a:r>
              <a:rPr lang="en-US" sz="2400" spc="24" dirty="0">
                <a:solidFill>
                  <a:srgbClr val="FFFFFF"/>
                </a:solidFill>
                <a:latin typeface="Tlab 돋움 레귤러"/>
                <a:ea typeface="Tlab 돋움 레귤러"/>
                <a:cs typeface="Tlab 돋움 레귤러"/>
                <a:sym typeface="Tlab 돋움 레귤러"/>
              </a:rPr>
              <a:t>. Integer </a:t>
            </a:r>
            <a:r>
              <a:rPr lang="en-US" sz="2400" spc="24" dirty="0" err="1">
                <a:solidFill>
                  <a:srgbClr val="FFFFFF"/>
                </a:solidFill>
                <a:latin typeface="Tlab 돋움 레귤러"/>
                <a:ea typeface="Tlab 돋움 레귤러"/>
                <a:cs typeface="Tlab 돋움 레귤러"/>
                <a:sym typeface="Tlab 돋움 레귤러"/>
              </a:rPr>
              <a:t>elementum</a:t>
            </a:r>
            <a:r>
              <a:rPr lang="en-US" sz="2400" spc="24" dirty="0">
                <a:solidFill>
                  <a:srgbClr val="FFFFFF"/>
                </a:solidFill>
                <a:latin typeface="Tlab 돋움 레귤러"/>
                <a:ea typeface="Tlab 돋움 레귤러"/>
                <a:cs typeface="Tlab 돋움 레귤러"/>
                <a:sym typeface="Tlab 돋움 레귤러"/>
              </a:rPr>
              <a:t>, ex </a:t>
            </a:r>
            <a:r>
              <a:rPr lang="en-US" sz="2400" spc="24" dirty="0" err="1">
                <a:solidFill>
                  <a:srgbClr val="FFFFFF"/>
                </a:solidFill>
                <a:latin typeface="Tlab 돋움 레귤러"/>
                <a:ea typeface="Tlab 돋움 레귤러"/>
                <a:cs typeface="Tlab 돋움 레귤러"/>
                <a:sym typeface="Tlab 돋움 레귤러"/>
              </a:rPr>
              <a:t>eu</a:t>
            </a:r>
            <a:r>
              <a:rPr lang="en-US" sz="2400" spc="24" dirty="0">
                <a:solidFill>
                  <a:srgbClr val="FFFFFF"/>
                </a:solidFill>
                <a:latin typeface="Tlab 돋움 레귤러"/>
                <a:ea typeface="Tlab 돋움 레귤러"/>
                <a:cs typeface="Tlab 돋움 레귤러"/>
                <a:sym typeface="Tlab 돋움 레귤러"/>
              </a:rPr>
              <a:t> pharetra </a:t>
            </a:r>
            <a:r>
              <a:rPr lang="en-US" sz="2400" spc="24" dirty="0" err="1">
                <a:solidFill>
                  <a:srgbClr val="FFFFFF"/>
                </a:solidFill>
                <a:latin typeface="Tlab 돋움 레귤러"/>
                <a:ea typeface="Tlab 돋움 레귤러"/>
                <a:cs typeface="Tlab 돋움 레귤러"/>
                <a:sym typeface="Tlab 돋움 레귤러"/>
              </a:rPr>
              <a:t>pharetra</a:t>
            </a:r>
            <a:r>
              <a:rPr lang="en-US" sz="2400" spc="24" dirty="0">
                <a:solidFill>
                  <a:srgbClr val="FFFFFF"/>
                </a:solidFill>
                <a:latin typeface="Tlab 돋움 레귤러"/>
                <a:ea typeface="Tlab 돋움 레귤러"/>
                <a:cs typeface="Tlab 돋움 레귤러"/>
                <a:sym typeface="Tlab 돋움 레귤러"/>
              </a:rPr>
              <a:t>, ligula </a:t>
            </a:r>
            <a:r>
              <a:rPr lang="en-US" sz="2400" spc="24" dirty="0" err="1">
                <a:solidFill>
                  <a:srgbClr val="FFFFFF"/>
                </a:solidFill>
                <a:latin typeface="Tlab 돋움 레귤러"/>
                <a:ea typeface="Tlab 돋움 레귤러"/>
                <a:cs typeface="Tlab 돋움 레귤러"/>
                <a:sym typeface="Tlab 돋움 레귤러"/>
              </a:rPr>
              <a:t>velit</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suscipit</a:t>
            </a:r>
            <a:r>
              <a:rPr lang="en-US" sz="2400" spc="24" dirty="0">
                <a:solidFill>
                  <a:srgbClr val="FFFFFF"/>
                </a:solidFill>
                <a:latin typeface="Tlab 돋움 레귤러"/>
                <a:ea typeface="Tlab 돋움 레귤러"/>
                <a:cs typeface="Tlab 돋움 레귤러"/>
                <a:sym typeface="Tlab 돋움 레귤러"/>
              </a:rPr>
              <a:t> libero, </a:t>
            </a:r>
            <a:r>
              <a:rPr lang="en-US" sz="2400" spc="24" dirty="0" err="1">
                <a:solidFill>
                  <a:srgbClr val="FFFFFF"/>
                </a:solidFill>
                <a:latin typeface="Tlab 돋움 레귤러"/>
                <a:ea typeface="Tlab 돋움 레귤러"/>
                <a:cs typeface="Tlab 돋움 레귤러"/>
                <a:sym typeface="Tlab 돋움 레귤러"/>
              </a:rPr>
              <a:t>vel</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suscipit</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lectus</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est</a:t>
            </a:r>
            <a:r>
              <a:rPr lang="en-US" sz="2400" spc="24" dirty="0">
                <a:solidFill>
                  <a:srgbClr val="FFFFFF"/>
                </a:solidFill>
                <a:latin typeface="Tlab 돋움 레귤러"/>
                <a:ea typeface="Tlab 돋움 레귤러"/>
                <a:cs typeface="Tlab 돋움 레귤러"/>
                <a:sym typeface="Tlab 돋움 레귤러"/>
              </a:rPr>
              <a:t> in magna. </a:t>
            </a:r>
            <a:r>
              <a:rPr lang="en-US" sz="2400" spc="24" dirty="0" err="1">
                <a:solidFill>
                  <a:srgbClr val="FFFFFF"/>
                </a:solidFill>
                <a:latin typeface="Tlab 돋움 레귤러"/>
                <a:ea typeface="Tlab 돋움 레귤러"/>
                <a:cs typeface="Tlab 돋움 레귤러"/>
                <a:sym typeface="Tlab 돋움 레귤러"/>
              </a:rPr>
              <a:t>Donec</a:t>
            </a:r>
            <a:r>
              <a:rPr lang="en-US" sz="2400" spc="24" dirty="0">
                <a:solidFill>
                  <a:srgbClr val="FFFFFF"/>
                </a:solidFill>
                <a:latin typeface="Tlab 돋움 레귤러"/>
                <a:ea typeface="Tlab 돋움 레귤러"/>
                <a:cs typeface="Tlab 돋움 레귤러"/>
                <a:sym typeface="Tlab 돋움 레귤러"/>
              </a:rPr>
              <a:t> et </a:t>
            </a:r>
            <a:r>
              <a:rPr lang="en-US" sz="2400" spc="24" dirty="0" err="1">
                <a:solidFill>
                  <a:srgbClr val="FFFFFF"/>
                </a:solidFill>
                <a:latin typeface="Tlab 돋움 레귤러"/>
                <a:ea typeface="Tlab 돋움 레귤러"/>
                <a:cs typeface="Tlab 돋움 레귤러"/>
                <a:sym typeface="Tlab 돋움 레귤러"/>
              </a:rPr>
              <a:t>egestas</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justo</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vel</a:t>
            </a:r>
            <a:r>
              <a:rPr lang="en-US" sz="2400" spc="24" dirty="0">
                <a:solidFill>
                  <a:srgbClr val="FFFFFF"/>
                </a:solidFill>
                <a:latin typeface="Tlab 돋움 레귤러"/>
                <a:ea typeface="Tlab 돋움 레귤러"/>
                <a:cs typeface="Tlab 돋움 레귤러"/>
                <a:sym typeface="Tlab 돋움 레귤러"/>
              </a:rPr>
              <a:t> tempus ipsum. </a:t>
            </a:r>
            <a:r>
              <a:rPr lang="en-US" sz="2400" spc="24" dirty="0" err="1">
                <a:solidFill>
                  <a:srgbClr val="FFFFFF"/>
                </a:solidFill>
                <a:latin typeface="Tlab 돋움 레귤러"/>
                <a:ea typeface="Tlab 돋움 레귤러"/>
                <a:cs typeface="Tlab 돋움 레귤러"/>
                <a:sym typeface="Tlab 돋움 레귤러"/>
              </a:rPr>
              <a:t>Aenean</a:t>
            </a:r>
            <a:r>
              <a:rPr lang="en-US" sz="2400" spc="24" dirty="0">
                <a:solidFill>
                  <a:srgbClr val="FFFFFF"/>
                </a:solidFill>
                <a:latin typeface="Tlab 돋움 레귤러"/>
                <a:ea typeface="Tlab 돋움 레귤러"/>
                <a:cs typeface="Tlab 돋움 레귤러"/>
                <a:sym typeface="Tlab 돋움 레귤러"/>
              </a:rPr>
              <a:t> at </a:t>
            </a:r>
            <a:r>
              <a:rPr lang="en-US" sz="2400" spc="24" dirty="0" err="1">
                <a:solidFill>
                  <a:srgbClr val="FFFFFF"/>
                </a:solidFill>
                <a:latin typeface="Tlab 돋움 레귤러"/>
                <a:ea typeface="Tlab 돋움 레귤러"/>
                <a:cs typeface="Tlab 돋움 레귤러"/>
                <a:sym typeface="Tlab 돋움 레귤러"/>
              </a:rPr>
              <a:t>lectus</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nec</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mauris</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molestie</a:t>
            </a:r>
            <a:r>
              <a:rPr lang="en-US" sz="2400" spc="24" dirty="0">
                <a:solidFill>
                  <a:srgbClr val="FFFFFF"/>
                </a:solidFill>
                <a:latin typeface="Tlab 돋움 레귤러"/>
                <a:ea typeface="Tlab 돋움 레귤러"/>
                <a:cs typeface="Tlab 돋움 레귤러"/>
                <a:sym typeface="Tlab 돋움 레귤러"/>
              </a:rPr>
              <a:t> </a:t>
            </a:r>
            <a:r>
              <a:rPr lang="en-US" sz="2400" spc="24" dirty="0" err="1">
                <a:solidFill>
                  <a:srgbClr val="FFFFFF"/>
                </a:solidFill>
                <a:latin typeface="Tlab 돋움 레귤러"/>
                <a:ea typeface="Tlab 돋움 레귤러"/>
                <a:cs typeface="Tlab 돋움 레귤러"/>
                <a:sym typeface="Tlab 돋움 레귤러"/>
              </a:rPr>
              <a:t>consectetur</a:t>
            </a:r>
            <a:r>
              <a:rPr lang="en-US" sz="2400" spc="24" dirty="0">
                <a:solidFill>
                  <a:srgbClr val="FFFFFF"/>
                </a:solidFill>
                <a:latin typeface="Tlab 돋움 레귤러"/>
                <a:ea typeface="Tlab 돋움 레귤러"/>
                <a:cs typeface="Tlab 돋움 레귤러"/>
                <a:sym typeface="Tlab 돋움 레귤러"/>
              </a:rPr>
              <a:t> ac in </a:t>
            </a:r>
            <a:r>
              <a:rPr lang="en-US" sz="2400" spc="24" dirty="0" err="1">
                <a:solidFill>
                  <a:srgbClr val="FFFFFF"/>
                </a:solidFill>
                <a:latin typeface="Tlab 돋움 레귤러"/>
                <a:ea typeface="Tlab 돋움 레귤러"/>
                <a:cs typeface="Tlab 돋움 레귤러"/>
                <a:sym typeface="Tlab 돋움 레귤러"/>
              </a:rPr>
              <a:t>massa</a:t>
            </a:r>
            <a:r>
              <a:rPr lang="en-US" sz="2400" spc="24" dirty="0">
                <a:solidFill>
                  <a:srgbClr val="FFFFFF"/>
                </a:solidFill>
                <a:latin typeface="Tlab 돋움 레귤러"/>
                <a:ea typeface="Tlab 돋움 레귤러"/>
                <a:cs typeface="Tlab 돋움 레귤러"/>
                <a:sym typeface="Tlab 돋움 레귤러"/>
              </a:rPr>
              <a:t>. </a:t>
            </a:r>
          </a:p>
        </p:txBody>
      </p:sp>
      <p:sp>
        <p:nvSpPr>
          <p:cNvPr id="10" name="TextBox 10"/>
          <p:cNvSpPr txBox="1"/>
          <p:nvPr/>
        </p:nvSpPr>
        <p:spPr>
          <a:xfrm>
            <a:off x="10114336" y="1430655"/>
            <a:ext cx="5389995" cy="824860"/>
          </a:xfrm>
          <a:prstGeom prst="rect">
            <a:avLst/>
          </a:prstGeom>
        </p:spPr>
        <p:txBody>
          <a:bodyPr lIns="0" tIns="0" rIns="0" bIns="0" rtlCol="0" anchor="t">
            <a:spAutoFit/>
          </a:bodyPr>
          <a:lstStyle/>
          <a:p>
            <a:pPr algn="l">
              <a:lnSpc>
                <a:spcPts val="7200"/>
              </a:lnSpc>
            </a:pPr>
            <a:r>
              <a:rPr lang="en-US" sz="3600" b="1" spc="36">
                <a:solidFill>
                  <a:srgbClr val="98A9FF"/>
                </a:solidFill>
                <a:latin typeface="Tlab 돋움 레귤러 Bold"/>
                <a:ea typeface="Tlab 돋움 레귤러 Bold"/>
                <a:cs typeface="Tlab 돋움 레귤러 Bold"/>
                <a:sym typeface="Tlab 돋움 레귤러 Bold"/>
              </a:rPr>
              <a:t>소비패턴</a:t>
            </a:r>
          </a:p>
        </p:txBody>
      </p:sp>
      <p:sp>
        <p:nvSpPr>
          <p:cNvPr id="11" name="TextBox 11"/>
          <p:cNvSpPr txBox="1"/>
          <p:nvPr/>
        </p:nvSpPr>
        <p:spPr>
          <a:xfrm>
            <a:off x="10114336" y="5436877"/>
            <a:ext cx="5389995" cy="824860"/>
          </a:xfrm>
          <a:prstGeom prst="rect">
            <a:avLst/>
          </a:prstGeom>
        </p:spPr>
        <p:txBody>
          <a:bodyPr lIns="0" tIns="0" rIns="0" bIns="0" rtlCol="0" anchor="t">
            <a:spAutoFit/>
          </a:bodyPr>
          <a:lstStyle/>
          <a:p>
            <a:pPr algn="l">
              <a:lnSpc>
                <a:spcPts val="7200"/>
              </a:lnSpc>
            </a:pPr>
            <a:r>
              <a:rPr lang="en-US" sz="3600" b="1" spc="36">
                <a:solidFill>
                  <a:srgbClr val="98A9FF"/>
                </a:solidFill>
                <a:latin typeface="Tlab 돋움 레귤러 Bold"/>
                <a:ea typeface="Tlab 돋움 레귤러 Bold"/>
                <a:cs typeface="Tlab 돋움 레귤러 Bold"/>
                <a:sym typeface="Tlab 돋움 레귤러 Bold"/>
              </a:rPr>
              <a:t>시장 동향</a:t>
            </a:r>
          </a:p>
        </p:txBody>
      </p:sp>
      <p:sp>
        <p:nvSpPr>
          <p:cNvPr id="12" name="TextBox 12"/>
          <p:cNvSpPr txBox="1"/>
          <p:nvPr/>
        </p:nvSpPr>
        <p:spPr>
          <a:xfrm>
            <a:off x="1144562" y="419100"/>
            <a:ext cx="1396179" cy="1250950"/>
          </a:xfrm>
          <a:prstGeom prst="rect">
            <a:avLst/>
          </a:prstGeom>
        </p:spPr>
        <p:txBody>
          <a:bodyPr lIns="0" tIns="0" rIns="0" bIns="0" rtlCol="0" anchor="t">
            <a:spAutoFit/>
          </a:bodyPr>
          <a:lstStyle/>
          <a:p>
            <a:pPr algn="l">
              <a:lnSpc>
                <a:spcPts val="10999"/>
              </a:lnSpc>
            </a:pPr>
            <a:r>
              <a:rPr lang="en-US" sz="5499" b="1" spc="131">
                <a:solidFill>
                  <a:srgbClr val="6274CF"/>
                </a:solidFill>
                <a:latin typeface="Tlab 돋움 레귤러 Bold"/>
                <a:ea typeface="Tlab 돋움 레귤러 Bold"/>
                <a:cs typeface="Tlab 돋움 레귤러 Bold"/>
                <a:sym typeface="Tlab 돋움 레귤러 Bold"/>
              </a:rPr>
              <a:t>04</a:t>
            </a:r>
          </a:p>
        </p:txBody>
      </p:sp>
      <p:sp>
        <p:nvSpPr>
          <p:cNvPr id="13" name="TextBox 13"/>
          <p:cNvSpPr txBox="1"/>
          <p:nvPr/>
        </p:nvSpPr>
        <p:spPr>
          <a:xfrm>
            <a:off x="1144562" y="1306830"/>
            <a:ext cx="5301543" cy="1186179"/>
          </a:xfrm>
          <a:prstGeom prst="rect">
            <a:avLst/>
          </a:prstGeom>
        </p:spPr>
        <p:txBody>
          <a:bodyPr lIns="0" tIns="0" rIns="0" bIns="0" rtlCol="0" anchor="t">
            <a:spAutoFit/>
          </a:bodyPr>
          <a:lstStyle/>
          <a:p>
            <a:pPr algn="l">
              <a:lnSpc>
                <a:spcPts val="10400"/>
              </a:lnSpc>
            </a:pPr>
            <a:r>
              <a:rPr lang="en-US" sz="5200" b="1">
                <a:solidFill>
                  <a:srgbClr val="252525"/>
                </a:solidFill>
                <a:latin typeface="Tlab 돋움 레귤러 Bold"/>
                <a:ea typeface="Tlab 돋움 레귤러 Bold"/>
                <a:cs typeface="Tlab 돋움 레귤러 Bold"/>
                <a:sym typeface="Tlab 돋움 레귤러 Bold"/>
              </a:rPr>
              <a:t>시장 분석</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4" name="TextBox 4"/>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 name="Group 5"/>
          <p:cNvGrpSpPr/>
          <p:nvPr/>
        </p:nvGrpSpPr>
        <p:grpSpPr>
          <a:xfrm>
            <a:off x="9144000" y="0"/>
            <a:ext cx="9144000" cy="10287000"/>
            <a:chOff x="0" y="0"/>
            <a:chExt cx="1567132" cy="1763023"/>
          </a:xfrm>
        </p:grpSpPr>
        <p:sp>
          <p:nvSpPr>
            <p:cNvPr id="6" name="Freeform 6"/>
            <p:cNvSpPr/>
            <p:nvPr/>
          </p:nvSpPr>
          <p:spPr>
            <a:xfrm>
              <a:off x="0" y="0"/>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7" name="TextBox 7"/>
          <p:cNvSpPr txBox="1"/>
          <p:nvPr/>
        </p:nvSpPr>
        <p:spPr>
          <a:xfrm>
            <a:off x="10114336" y="6337937"/>
            <a:ext cx="7144964" cy="2920363"/>
          </a:xfrm>
          <a:prstGeom prst="rect">
            <a:avLst/>
          </a:prstGeom>
        </p:spPr>
        <p:txBody>
          <a:bodyPr lIns="0" tIns="0" rIns="0" bIns="0" rtlCol="0" anchor="t">
            <a:spAutoFit/>
          </a:bodyPr>
          <a:lstStyle/>
          <a:p>
            <a:pPr algn="l">
              <a:lnSpc>
                <a:spcPts val="3360"/>
              </a:lnSpc>
            </a:pPr>
            <a:r>
              <a:rPr lang="en-US" sz="2400" spc="24">
                <a:solidFill>
                  <a:srgbClr val="FFFFFF"/>
                </a:solidFill>
                <a:latin typeface="Tlab 돋움 레귤러"/>
                <a:ea typeface="Tlab 돋움 레귤러"/>
                <a:cs typeface="Tlab 돋움 레귤러"/>
                <a:sym typeface="Tlab 돋움 레귤러"/>
              </a:rPr>
              <a:t>Lorem ipsum dolor sit amet, consectetur adipiscing elit. Integer elementum, ex eu pharetra pharetra, ligula velit suscipit libero, vel suscipit lectus est in magna. Donec et egestas justo, vel tempus ipsum. Aenean at lectus nec mauris molestie consectetur ac in massa. </a:t>
            </a:r>
          </a:p>
        </p:txBody>
      </p:sp>
      <p:sp>
        <p:nvSpPr>
          <p:cNvPr id="8" name="TextBox 8"/>
          <p:cNvSpPr txBox="1"/>
          <p:nvPr/>
        </p:nvSpPr>
        <p:spPr>
          <a:xfrm>
            <a:off x="10114336" y="2369184"/>
            <a:ext cx="7144964" cy="2920363"/>
          </a:xfrm>
          <a:prstGeom prst="rect">
            <a:avLst/>
          </a:prstGeom>
        </p:spPr>
        <p:txBody>
          <a:bodyPr lIns="0" tIns="0" rIns="0" bIns="0" rtlCol="0" anchor="t">
            <a:spAutoFit/>
          </a:bodyPr>
          <a:lstStyle/>
          <a:p>
            <a:pPr algn="l">
              <a:lnSpc>
                <a:spcPts val="3360"/>
              </a:lnSpc>
            </a:pPr>
            <a:r>
              <a:rPr lang="en-US" sz="2400" spc="24">
                <a:solidFill>
                  <a:srgbClr val="FFFFFF"/>
                </a:solidFill>
                <a:latin typeface="Tlab 돋움 레귤러"/>
                <a:ea typeface="Tlab 돋움 레귤러"/>
                <a:cs typeface="Tlab 돋움 레귤러"/>
                <a:sym typeface="Tlab 돋움 레귤러"/>
              </a:rPr>
              <a:t>Lorem ipsum dolor sit amet, consectetur adipiscing elit. Integer elementum, ex eu pharetra pharetra, ligula velit suscipit libero, vel suscipit lectus est in magna. Donec et egestas justo, vel tempus ipsum. Aenean at lectus nec mauris molestie consectetur ac in massa. </a:t>
            </a:r>
          </a:p>
        </p:txBody>
      </p:sp>
      <p:sp>
        <p:nvSpPr>
          <p:cNvPr id="9" name="TextBox 9"/>
          <p:cNvSpPr txBox="1"/>
          <p:nvPr/>
        </p:nvSpPr>
        <p:spPr>
          <a:xfrm>
            <a:off x="10114336" y="1430655"/>
            <a:ext cx="5389995" cy="824860"/>
          </a:xfrm>
          <a:prstGeom prst="rect">
            <a:avLst/>
          </a:prstGeom>
        </p:spPr>
        <p:txBody>
          <a:bodyPr lIns="0" tIns="0" rIns="0" bIns="0" rtlCol="0" anchor="t">
            <a:spAutoFit/>
          </a:bodyPr>
          <a:lstStyle/>
          <a:p>
            <a:pPr algn="l">
              <a:lnSpc>
                <a:spcPts val="7200"/>
              </a:lnSpc>
            </a:pPr>
            <a:r>
              <a:rPr lang="en-US" sz="3600" b="1" spc="36" dirty="0" err="1">
                <a:solidFill>
                  <a:srgbClr val="98A9FF"/>
                </a:solidFill>
                <a:latin typeface="Tlab 돋움 레귤러 Bold"/>
                <a:ea typeface="Tlab 돋움 레귤러 Bold"/>
                <a:cs typeface="Tlab 돋움 레귤러 Bold"/>
                <a:sym typeface="Tlab 돋움 레귤러 Bold"/>
              </a:rPr>
              <a:t>시장</a:t>
            </a:r>
            <a:r>
              <a:rPr lang="en-US" sz="3600" b="1" spc="36" dirty="0">
                <a:solidFill>
                  <a:srgbClr val="98A9FF"/>
                </a:solidFill>
                <a:latin typeface="Tlab 돋움 레귤러 Bold"/>
                <a:ea typeface="Tlab 돋움 레귤러 Bold"/>
                <a:cs typeface="Tlab 돋움 레귤러 Bold"/>
                <a:sym typeface="Tlab 돋움 레귤러 Bold"/>
              </a:rPr>
              <a:t> </a:t>
            </a:r>
            <a:r>
              <a:rPr lang="en-US" sz="3600" b="1" spc="36" dirty="0" err="1">
                <a:solidFill>
                  <a:srgbClr val="98A9FF"/>
                </a:solidFill>
                <a:latin typeface="Tlab 돋움 레귤러 Bold"/>
                <a:ea typeface="Tlab 돋움 레귤러 Bold"/>
                <a:cs typeface="Tlab 돋움 레귤러 Bold"/>
                <a:sym typeface="Tlab 돋움 레귤러 Bold"/>
              </a:rPr>
              <a:t>규모</a:t>
            </a:r>
            <a:endParaRPr lang="en-US" sz="3600" b="1" spc="36" dirty="0">
              <a:solidFill>
                <a:srgbClr val="98A9FF"/>
              </a:solidFill>
              <a:latin typeface="Tlab 돋움 레귤러 Bold"/>
              <a:ea typeface="Tlab 돋움 레귤러 Bold"/>
              <a:cs typeface="Tlab 돋움 레귤러 Bold"/>
              <a:sym typeface="Tlab 돋움 레귤러 Bold"/>
            </a:endParaRPr>
          </a:p>
        </p:txBody>
      </p:sp>
      <p:sp>
        <p:nvSpPr>
          <p:cNvPr id="10" name="TextBox 10"/>
          <p:cNvSpPr txBox="1"/>
          <p:nvPr/>
        </p:nvSpPr>
        <p:spPr>
          <a:xfrm>
            <a:off x="10114336" y="5436877"/>
            <a:ext cx="5389995" cy="824860"/>
          </a:xfrm>
          <a:prstGeom prst="rect">
            <a:avLst/>
          </a:prstGeom>
        </p:spPr>
        <p:txBody>
          <a:bodyPr lIns="0" tIns="0" rIns="0" bIns="0" rtlCol="0" anchor="t">
            <a:spAutoFit/>
          </a:bodyPr>
          <a:lstStyle/>
          <a:p>
            <a:pPr algn="l">
              <a:lnSpc>
                <a:spcPts val="7200"/>
              </a:lnSpc>
            </a:pPr>
            <a:r>
              <a:rPr lang="en-US" sz="3600" b="1" spc="36">
                <a:solidFill>
                  <a:srgbClr val="98A9FF"/>
                </a:solidFill>
                <a:latin typeface="Tlab 돋움 레귤러 Bold"/>
                <a:ea typeface="Tlab 돋움 레귤러 Bold"/>
                <a:cs typeface="Tlab 돋움 레귤러 Bold"/>
                <a:sym typeface="Tlab 돋움 레귤러 Bold"/>
              </a:rPr>
              <a:t>성장 가능성</a:t>
            </a:r>
          </a:p>
        </p:txBody>
      </p:sp>
      <p:sp>
        <p:nvSpPr>
          <p:cNvPr id="11" name="TextBox 11"/>
          <p:cNvSpPr txBox="1"/>
          <p:nvPr/>
        </p:nvSpPr>
        <p:spPr>
          <a:xfrm>
            <a:off x="1144562" y="419100"/>
            <a:ext cx="1396179" cy="1250950"/>
          </a:xfrm>
          <a:prstGeom prst="rect">
            <a:avLst/>
          </a:prstGeom>
        </p:spPr>
        <p:txBody>
          <a:bodyPr lIns="0" tIns="0" rIns="0" bIns="0" rtlCol="0" anchor="t">
            <a:spAutoFit/>
          </a:bodyPr>
          <a:lstStyle/>
          <a:p>
            <a:pPr algn="l">
              <a:lnSpc>
                <a:spcPts val="10999"/>
              </a:lnSpc>
            </a:pPr>
            <a:r>
              <a:rPr lang="en-US" sz="5499" b="1" spc="131">
                <a:solidFill>
                  <a:srgbClr val="6274CF"/>
                </a:solidFill>
                <a:latin typeface="Tlab 돋움 레귤러 Bold"/>
                <a:ea typeface="Tlab 돋움 레귤러 Bold"/>
                <a:cs typeface="Tlab 돋움 레귤러 Bold"/>
                <a:sym typeface="Tlab 돋움 레귤러 Bold"/>
              </a:rPr>
              <a:t>04</a:t>
            </a:r>
          </a:p>
        </p:txBody>
      </p:sp>
      <p:sp>
        <p:nvSpPr>
          <p:cNvPr id="12" name="TextBox 12"/>
          <p:cNvSpPr txBox="1"/>
          <p:nvPr/>
        </p:nvSpPr>
        <p:spPr>
          <a:xfrm>
            <a:off x="1144562" y="1306830"/>
            <a:ext cx="5301543" cy="1186179"/>
          </a:xfrm>
          <a:prstGeom prst="rect">
            <a:avLst/>
          </a:prstGeom>
        </p:spPr>
        <p:txBody>
          <a:bodyPr lIns="0" tIns="0" rIns="0" bIns="0" rtlCol="0" anchor="t">
            <a:spAutoFit/>
          </a:bodyPr>
          <a:lstStyle/>
          <a:p>
            <a:pPr algn="l">
              <a:lnSpc>
                <a:spcPts val="10400"/>
              </a:lnSpc>
            </a:pPr>
            <a:r>
              <a:rPr lang="en-US" sz="5200" b="1">
                <a:solidFill>
                  <a:srgbClr val="252525"/>
                </a:solidFill>
                <a:latin typeface="Tlab 돋움 레귤러 Bold"/>
                <a:ea typeface="Tlab 돋움 레귤러 Bold"/>
                <a:cs typeface="Tlab 돋움 레귤러 Bold"/>
                <a:sym typeface="Tlab 돋움 레귤러 Bold"/>
              </a:rPr>
              <a:t>시장 분석</a:t>
            </a:r>
          </a:p>
        </p:txBody>
      </p:sp>
      <p:pic>
        <p:nvPicPr>
          <p:cNvPr id="13" name="Picture 13"/>
          <p:cNvPicPr>
            <a:picLocks noChangeAspect="1"/>
          </p:cNvPicPr>
          <p:nvPr/>
        </p:nvPicPr>
        <p:blipFill>
          <a:blip r:embed="rId3"/>
          <a:stretch>
            <a:fillRect/>
          </a:stretch>
        </p:blipFill>
        <p:spPr>
          <a:xfrm>
            <a:off x="311741" y="2435888"/>
            <a:ext cx="8603513" cy="751951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778733"/>
            <a:ext cx="5227958" cy="5479567"/>
            <a:chOff x="0" y="0"/>
            <a:chExt cx="1376911" cy="1443178"/>
          </a:xfrm>
        </p:grpSpPr>
        <p:sp>
          <p:nvSpPr>
            <p:cNvPr id="3"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solidFill>
              <a:srgbClr val="000000">
                <a:alpha val="0"/>
              </a:srgbClr>
            </a:solidFill>
            <a:ln w="38100" cap="rnd">
              <a:solidFill>
                <a:srgbClr val="6274CF"/>
              </a:solidFill>
              <a:prstDash val="solid"/>
              <a:round/>
            </a:ln>
          </p:spPr>
        </p:sp>
        <p:sp>
          <p:nvSpPr>
            <p:cNvPr id="4" name="TextBox 4"/>
            <p:cNvSpPr txBox="1"/>
            <p:nvPr/>
          </p:nvSpPr>
          <p:spPr>
            <a:xfrm>
              <a:off x="0" y="-57150"/>
              <a:ext cx="1376911" cy="1500328"/>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6531389" y="3778733"/>
            <a:ext cx="5227958" cy="5479567"/>
            <a:chOff x="0" y="0"/>
            <a:chExt cx="1376911" cy="1443178"/>
          </a:xfrm>
        </p:grpSpPr>
        <p:sp>
          <p:nvSpPr>
            <p:cNvPr id="6" name="Freeform 6"/>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solidFill>
              <a:srgbClr val="6274CF"/>
            </a:solidFill>
            <a:ln w="38100" cap="rnd">
              <a:solidFill>
                <a:srgbClr val="6274CF"/>
              </a:solidFill>
              <a:prstDash val="solid"/>
              <a:round/>
            </a:ln>
          </p:spPr>
        </p:sp>
        <p:sp>
          <p:nvSpPr>
            <p:cNvPr id="7" name="TextBox 7"/>
            <p:cNvSpPr txBox="1"/>
            <p:nvPr/>
          </p:nvSpPr>
          <p:spPr>
            <a:xfrm>
              <a:off x="0" y="-57150"/>
              <a:ext cx="1376911" cy="1500328"/>
            </a:xfrm>
            <a:prstGeom prst="rect">
              <a:avLst/>
            </a:prstGeom>
          </p:spPr>
          <p:txBody>
            <a:bodyPr lIns="50800" tIns="50800" rIns="50800" bIns="50800" rtlCol="0" anchor="ctr"/>
            <a:lstStyle/>
            <a:p>
              <a:pPr algn="ctr">
                <a:lnSpc>
                  <a:spcPts val="3640"/>
                </a:lnSpc>
              </a:pPr>
              <a:endParaRPr/>
            </a:p>
          </p:txBody>
        </p:sp>
      </p:grpSp>
      <p:grpSp>
        <p:nvGrpSpPr>
          <p:cNvPr id="8" name="Group 8"/>
          <p:cNvGrpSpPr/>
          <p:nvPr/>
        </p:nvGrpSpPr>
        <p:grpSpPr>
          <a:xfrm>
            <a:off x="12031342" y="3778733"/>
            <a:ext cx="5227958" cy="5479567"/>
            <a:chOff x="0" y="0"/>
            <a:chExt cx="1376911" cy="1443178"/>
          </a:xfrm>
        </p:grpSpPr>
        <p:sp>
          <p:nvSpPr>
            <p:cNvPr id="9" name="Freeform 9"/>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solidFill>
              <a:srgbClr val="000000">
                <a:alpha val="0"/>
              </a:srgbClr>
            </a:solidFill>
            <a:ln w="38100" cap="rnd">
              <a:solidFill>
                <a:srgbClr val="6274CF"/>
              </a:solidFill>
              <a:prstDash val="solid"/>
              <a:round/>
            </a:ln>
          </p:spPr>
        </p:sp>
        <p:sp>
          <p:nvSpPr>
            <p:cNvPr id="10" name="TextBox 10"/>
            <p:cNvSpPr txBox="1"/>
            <p:nvPr/>
          </p:nvSpPr>
          <p:spPr>
            <a:xfrm>
              <a:off x="0" y="-57150"/>
              <a:ext cx="1376911" cy="1500328"/>
            </a:xfrm>
            <a:prstGeom prst="rect">
              <a:avLst/>
            </a:prstGeom>
          </p:spPr>
          <p:txBody>
            <a:bodyPr lIns="50800" tIns="50800" rIns="50800" bIns="50800" rtlCol="0" anchor="ctr"/>
            <a:lstStyle/>
            <a:p>
              <a:pPr algn="ctr">
                <a:lnSpc>
                  <a:spcPts val="3640"/>
                </a:lnSpc>
              </a:pPr>
              <a:endParaRPr/>
            </a:p>
          </p:txBody>
        </p:sp>
      </p:grpSp>
      <p:grpSp>
        <p:nvGrpSpPr>
          <p:cNvPr id="11" name="Group 11"/>
          <p:cNvGrpSpPr/>
          <p:nvPr/>
        </p:nvGrpSpPr>
        <p:grpSpPr>
          <a:xfrm>
            <a:off x="3048621" y="3184675"/>
            <a:ext cx="1188116" cy="118811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CF"/>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4" name="Group 14"/>
          <p:cNvGrpSpPr/>
          <p:nvPr/>
        </p:nvGrpSpPr>
        <p:grpSpPr>
          <a:xfrm>
            <a:off x="8551310" y="3184675"/>
            <a:ext cx="1188116" cy="11881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6274CF"/>
              </a:solid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7" name="Group 17"/>
          <p:cNvGrpSpPr/>
          <p:nvPr/>
        </p:nvGrpSpPr>
        <p:grpSpPr>
          <a:xfrm>
            <a:off x="14051263" y="3184675"/>
            <a:ext cx="1188116" cy="118811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CF"/>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20" name="TextBox 20"/>
          <p:cNvSpPr txBox="1"/>
          <p:nvPr/>
        </p:nvSpPr>
        <p:spPr>
          <a:xfrm>
            <a:off x="3246589" y="3246922"/>
            <a:ext cx="797836" cy="796921"/>
          </a:xfrm>
          <a:prstGeom prst="rect">
            <a:avLst/>
          </a:prstGeom>
        </p:spPr>
        <p:txBody>
          <a:bodyPr lIns="0" tIns="0" rIns="0" bIns="0" rtlCol="0" anchor="t">
            <a:spAutoFit/>
          </a:bodyPr>
          <a:lstStyle/>
          <a:p>
            <a:pPr algn="ctr">
              <a:lnSpc>
                <a:spcPts val="7000"/>
              </a:lnSpc>
            </a:pPr>
            <a:r>
              <a:rPr lang="en-US" sz="3500" b="1" spc="105" dirty="0">
                <a:solidFill>
                  <a:srgbClr val="F9FAF5"/>
                </a:solidFill>
                <a:latin typeface="Tlab 돋움 레귤러 Bold"/>
                <a:ea typeface="Tlab 돋움 레귤러 Bold"/>
                <a:cs typeface="Tlab 돋움 레귤러 Bold"/>
                <a:sym typeface="Tlab 돋움 레귤러 Bold"/>
              </a:rPr>
              <a:t>01</a:t>
            </a:r>
          </a:p>
        </p:txBody>
      </p:sp>
      <p:sp>
        <p:nvSpPr>
          <p:cNvPr id="21" name="TextBox 21"/>
          <p:cNvSpPr txBox="1"/>
          <p:nvPr/>
        </p:nvSpPr>
        <p:spPr>
          <a:xfrm>
            <a:off x="8746450" y="3246922"/>
            <a:ext cx="797836" cy="796921"/>
          </a:xfrm>
          <a:prstGeom prst="rect">
            <a:avLst/>
          </a:prstGeom>
        </p:spPr>
        <p:txBody>
          <a:bodyPr lIns="0" tIns="0" rIns="0" bIns="0" rtlCol="0" anchor="t">
            <a:spAutoFit/>
          </a:bodyPr>
          <a:lstStyle/>
          <a:p>
            <a:pPr algn="ctr">
              <a:lnSpc>
                <a:spcPts val="7000"/>
              </a:lnSpc>
            </a:pPr>
            <a:r>
              <a:rPr lang="en-US" sz="3500" b="1" spc="105">
                <a:solidFill>
                  <a:srgbClr val="6274CF"/>
                </a:solidFill>
                <a:latin typeface="Tlab 돋움 레귤러 Bold"/>
                <a:ea typeface="Tlab 돋움 레귤러 Bold"/>
                <a:cs typeface="Tlab 돋움 레귤러 Bold"/>
                <a:sym typeface="Tlab 돋움 레귤러 Bold"/>
              </a:rPr>
              <a:t>02</a:t>
            </a:r>
          </a:p>
        </p:txBody>
      </p:sp>
      <p:sp>
        <p:nvSpPr>
          <p:cNvPr id="22" name="TextBox 22"/>
          <p:cNvSpPr txBox="1"/>
          <p:nvPr/>
        </p:nvSpPr>
        <p:spPr>
          <a:xfrm>
            <a:off x="14246403" y="3246922"/>
            <a:ext cx="797836" cy="796921"/>
          </a:xfrm>
          <a:prstGeom prst="rect">
            <a:avLst/>
          </a:prstGeom>
        </p:spPr>
        <p:txBody>
          <a:bodyPr lIns="0" tIns="0" rIns="0" bIns="0" rtlCol="0" anchor="t">
            <a:spAutoFit/>
          </a:bodyPr>
          <a:lstStyle/>
          <a:p>
            <a:pPr algn="ctr">
              <a:lnSpc>
                <a:spcPts val="7000"/>
              </a:lnSpc>
            </a:pPr>
            <a:r>
              <a:rPr lang="en-US" sz="3500" b="1" spc="105">
                <a:solidFill>
                  <a:srgbClr val="F9FAF5"/>
                </a:solidFill>
                <a:latin typeface="Tlab 돋움 레귤러 Bold"/>
                <a:ea typeface="Tlab 돋움 레귤러 Bold"/>
                <a:cs typeface="Tlab 돋움 레귤러 Bold"/>
                <a:sym typeface="Tlab 돋움 레귤러 Bold"/>
              </a:rPr>
              <a:t>03</a:t>
            </a:r>
          </a:p>
        </p:txBody>
      </p:sp>
      <p:sp>
        <p:nvSpPr>
          <p:cNvPr id="23" name="TextBox 23"/>
          <p:cNvSpPr txBox="1"/>
          <p:nvPr/>
        </p:nvSpPr>
        <p:spPr>
          <a:xfrm>
            <a:off x="2071836" y="5834962"/>
            <a:ext cx="3147342" cy="2192390"/>
          </a:xfrm>
          <a:prstGeom prst="rect">
            <a:avLst/>
          </a:prstGeom>
        </p:spPr>
        <p:txBody>
          <a:bodyPr lIns="0" tIns="0" rIns="0" bIns="0" rtlCol="0" anchor="t">
            <a:spAutoFit/>
          </a:bodyPr>
          <a:lstStyle/>
          <a:p>
            <a:pPr algn="ctr">
              <a:lnSpc>
                <a:spcPts val="6032"/>
              </a:lnSpc>
            </a:pPr>
            <a:r>
              <a:rPr lang="en-US" sz="2600" spc="26">
                <a:solidFill>
                  <a:srgbClr val="6274CF"/>
                </a:solidFill>
                <a:latin typeface="Tlab 돋움 레귤러"/>
                <a:ea typeface="Tlab 돋움 레귤러"/>
                <a:cs typeface="Tlab 돋움 레귤러"/>
                <a:sym typeface="Tlab 돋움 레귤러"/>
              </a:rPr>
              <a:t>시장조사</a:t>
            </a:r>
          </a:p>
          <a:p>
            <a:pPr algn="ctr">
              <a:lnSpc>
                <a:spcPts val="6032"/>
              </a:lnSpc>
            </a:pPr>
            <a:r>
              <a:rPr lang="en-US" sz="2600" spc="26">
                <a:solidFill>
                  <a:srgbClr val="6274CF"/>
                </a:solidFill>
                <a:latin typeface="Tlab 돋움 레귤러"/>
                <a:ea typeface="Tlab 돋움 레귤러"/>
                <a:cs typeface="Tlab 돋움 레귤러"/>
                <a:sym typeface="Tlab 돋움 레귤러"/>
              </a:rPr>
              <a:t>제품개발</a:t>
            </a:r>
          </a:p>
          <a:p>
            <a:pPr algn="ctr">
              <a:lnSpc>
                <a:spcPts val="6032"/>
              </a:lnSpc>
            </a:pPr>
            <a:r>
              <a:rPr lang="en-US" sz="2600" spc="26">
                <a:solidFill>
                  <a:srgbClr val="6274CF"/>
                </a:solidFill>
                <a:latin typeface="Tlab 돋움 레귤러"/>
                <a:ea typeface="Tlab 돋움 레귤러"/>
                <a:cs typeface="Tlab 돋움 레귤러"/>
                <a:sym typeface="Tlab 돋움 레귤러"/>
              </a:rPr>
              <a:t>테스트 및 피드백</a:t>
            </a:r>
          </a:p>
        </p:txBody>
      </p:sp>
      <p:sp>
        <p:nvSpPr>
          <p:cNvPr id="24" name="TextBox 24"/>
          <p:cNvSpPr txBox="1"/>
          <p:nvPr/>
        </p:nvSpPr>
        <p:spPr>
          <a:xfrm>
            <a:off x="7481404" y="5842964"/>
            <a:ext cx="3147342" cy="2954390"/>
          </a:xfrm>
          <a:prstGeom prst="rect">
            <a:avLst/>
          </a:prstGeom>
        </p:spPr>
        <p:txBody>
          <a:bodyPr lIns="0" tIns="0" rIns="0" bIns="0" rtlCol="0" anchor="t">
            <a:spAutoFit/>
          </a:bodyPr>
          <a:lstStyle/>
          <a:p>
            <a:pPr algn="ctr">
              <a:lnSpc>
                <a:spcPts val="6032"/>
              </a:lnSpc>
            </a:pPr>
            <a:r>
              <a:rPr lang="en-US" sz="2600" spc="26">
                <a:solidFill>
                  <a:srgbClr val="FFFFFF"/>
                </a:solidFill>
                <a:latin typeface="Tlab 돋움 레귤러"/>
                <a:ea typeface="Tlab 돋움 레귤러"/>
                <a:cs typeface="Tlab 돋움 레귤러"/>
                <a:sym typeface="Tlab 돋움 레귤러"/>
              </a:rPr>
              <a:t>티저 캠페인</a:t>
            </a:r>
          </a:p>
          <a:p>
            <a:pPr algn="ctr">
              <a:lnSpc>
                <a:spcPts val="6032"/>
              </a:lnSpc>
            </a:pPr>
            <a:r>
              <a:rPr lang="en-US" sz="2600" spc="26">
                <a:solidFill>
                  <a:srgbClr val="FFFFFF"/>
                </a:solidFill>
                <a:latin typeface="Tlab 돋움 레귤러"/>
                <a:ea typeface="Tlab 돋움 레귤러"/>
                <a:cs typeface="Tlab 돋움 레귤러"/>
                <a:sym typeface="Tlab 돋움 레귤러"/>
              </a:rPr>
              <a:t>인플루언서 마케팅</a:t>
            </a:r>
          </a:p>
          <a:p>
            <a:pPr algn="ctr">
              <a:lnSpc>
                <a:spcPts val="6032"/>
              </a:lnSpc>
            </a:pPr>
            <a:r>
              <a:rPr lang="en-US" sz="2600" spc="26">
                <a:solidFill>
                  <a:srgbClr val="FFFFFF"/>
                </a:solidFill>
                <a:latin typeface="Tlab 돋움 레귤러"/>
                <a:ea typeface="Tlab 돋움 레귤러"/>
                <a:cs typeface="Tlab 돋움 레귤러"/>
                <a:sym typeface="Tlab 돋움 레귤러"/>
              </a:rPr>
              <a:t>커뮤니티 참여</a:t>
            </a:r>
          </a:p>
          <a:p>
            <a:pPr algn="ctr">
              <a:lnSpc>
                <a:spcPts val="6032"/>
              </a:lnSpc>
            </a:pPr>
            <a:r>
              <a:rPr lang="en-US" sz="2600" spc="26">
                <a:solidFill>
                  <a:srgbClr val="FFFFFF"/>
                </a:solidFill>
                <a:latin typeface="Tlab 돋움 레귤러"/>
                <a:ea typeface="Tlab 돋움 레귤러"/>
                <a:cs typeface="Tlab 돋움 레귤러"/>
                <a:sym typeface="Tlab 돋움 레귤러"/>
              </a:rPr>
              <a:t>이벤트 진행</a:t>
            </a:r>
          </a:p>
        </p:txBody>
      </p:sp>
      <p:sp>
        <p:nvSpPr>
          <p:cNvPr id="25" name="TextBox 25"/>
          <p:cNvSpPr txBox="1"/>
          <p:nvPr/>
        </p:nvSpPr>
        <p:spPr>
          <a:xfrm>
            <a:off x="12477592" y="5852489"/>
            <a:ext cx="4316665" cy="2192390"/>
          </a:xfrm>
          <a:prstGeom prst="rect">
            <a:avLst/>
          </a:prstGeom>
        </p:spPr>
        <p:txBody>
          <a:bodyPr lIns="0" tIns="0" rIns="0" bIns="0" rtlCol="0" anchor="t">
            <a:spAutoFit/>
          </a:bodyPr>
          <a:lstStyle/>
          <a:p>
            <a:pPr algn="ctr">
              <a:lnSpc>
                <a:spcPts val="6032"/>
              </a:lnSpc>
            </a:pPr>
            <a:r>
              <a:rPr lang="en-US" sz="2600" spc="26">
                <a:solidFill>
                  <a:srgbClr val="6274CF"/>
                </a:solidFill>
                <a:latin typeface="Tlab 돋움 레귤러"/>
                <a:ea typeface="Tlab 돋움 레귤러"/>
                <a:cs typeface="Tlab 돋움 레귤러"/>
                <a:sym typeface="Tlab 돋움 레귤러"/>
              </a:rPr>
              <a:t>공식 출시</a:t>
            </a:r>
          </a:p>
          <a:p>
            <a:pPr algn="ctr">
              <a:lnSpc>
                <a:spcPts val="6032"/>
              </a:lnSpc>
            </a:pPr>
            <a:r>
              <a:rPr lang="en-US" sz="2600" spc="26">
                <a:solidFill>
                  <a:srgbClr val="6274CF"/>
                </a:solidFill>
                <a:latin typeface="Tlab 돋움 레귤러"/>
                <a:ea typeface="Tlab 돋움 레귤러"/>
                <a:cs typeface="Tlab 돋움 레귤러"/>
                <a:sym typeface="Tlab 돋움 레귤러"/>
              </a:rPr>
              <a:t>광고 캠페인</a:t>
            </a:r>
          </a:p>
          <a:p>
            <a:pPr algn="ctr">
              <a:lnSpc>
                <a:spcPts val="6032"/>
              </a:lnSpc>
            </a:pPr>
            <a:r>
              <a:rPr lang="en-US" sz="2600" spc="26">
                <a:solidFill>
                  <a:srgbClr val="6274CF"/>
                </a:solidFill>
                <a:latin typeface="Tlab 돋움 레귤러"/>
                <a:ea typeface="Tlab 돋움 레귤러"/>
                <a:cs typeface="Tlab 돋움 레귤러"/>
                <a:sym typeface="Tlab 돋움 레귤러"/>
              </a:rPr>
              <a:t>PR 및 미디어 커버리지</a:t>
            </a:r>
          </a:p>
        </p:txBody>
      </p:sp>
      <p:sp>
        <p:nvSpPr>
          <p:cNvPr id="26" name="TextBox 26"/>
          <p:cNvSpPr txBox="1"/>
          <p:nvPr/>
        </p:nvSpPr>
        <p:spPr>
          <a:xfrm>
            <a:off x="1981543" y="4667250"/>
            <a:ext cx="3327929" cy="942975"/>
          </a:xfrm>
          <a:prstGeom prst="rect">
            <a:avLst/>
          </a:prstGeom>
        </p:spPr>
        <p:txBody>
          <a:bodyPr lIns="0" tIns="0" rIns="0" bIns="0" rtlCol="0" anchor="t">
            <a:spAutoFit/>
          </a:bodyPr>
          <a:lstStyle/>
          <a:p>
            <a:pPr algn="ctr">
              <a:lnSpc>
                <a:spcPts val="3750"/>
              </a:lnSpc>
            </a:pPr>
            <a:r>
              <a:rPr lang="en-US" sz="3000" b="1" spc="30">
                <a:solidFill>
                  <a:srgbClr val="6274CF"/>
                </a:solidFill>
                <a:latin typeface="Tlab 돋움 레귤러 Bold"/>
                <a:ea typeface="Tlab 돋움 레귤러 Bold"/>
                <a:cs typeface="Tlab 돋움 레귤러 Bold"/>
                <a:sym typeface="Tlab 돋움 레귤러 Bold"/>
              </a:rPr>
              <a:t>차별화된</a:t>
            </a:r>
          </a:p>
          <a:p>
            <a:pPr algn="ctr">
              <a:lnSpc>
                <a:spcPts val="3750"/>
              </a:lnSpc>
            </a:pPr>
            <a:r>
              <a:rPr lang="en-US" sz="3000" b="1" spc="30">
                <a:solidFill>
                  <a:srgbClr val="6274CF"/>
                </a:solidFill>
                <a:latin typeface="Tlab 돋움 레귤러 Bold"/>
                <a:ea typeface="Tlab 돋움 레귤러 Bold"/>
                <a:cs typeface="Tlab 돋움 레귤러 Bold"/>
                <a:sym typeface="Tlab 돋움 레귤러 Bold"/>
              </a:rPr>
              <a:t>제품개발</a:t>
            </a:r>
          </a:p>
        </p:txBody>
      </p:sp>
      <p:sp>
        <p:nvSpPr>
          <p:cNvPr id="27" name="TextBox 27"/>
          <p:cNvSpPr txBox="1"/>
          <p:nvPr/>
        </p:nvSpPr>
        <p:spPr>
          <a:xfrm>
            <a:off x="7481404" y="4667250"/>
            <a:ext cx="3327929" cy="942975"/>
          </a:xfrm>
          <a:prstGeom prst="rect">
            <a:avLst/>
          </a:prstGeom>
        </p:spPr>
        <p:txBody>
          <a:bodyPr lIns="0" tIns="0" rIns="0" bIns="0" rtlCol="0" anchor="t">
            <a:spAutoFit/>
          </a:bodyPr>
          <a:lstStyle/>
          <a:p>
            <a:pPr algn="ctr">
              <a:lnSpc>
                <a:spcPts val="3750"/>
              </a:lnSpc>
            </a:pPr>
            <a:r>
              <a:rPr lang="en-US" sz="3000" b="1" spc="30">
                <a:solidFill>
                  <a:srgbClr val="FFFFFF"/>
                </a:solidFill>
                <a:latin typeface="Tlab 돋움 레귤러 Bold"/>
                <a:ea typeface="Tlab 돋움 레귤러 Bold"/>
                <a:cs typeface="Tlab 돋움 레귤러 Bold"/>
                <a:sym typeface="Tlab 돋움 레귤러 Bold"/>
              </a:rPr>
              <a:t>프리런칭 및</a:t>
            </a:r>
          </a:p>
          <a:p>
            <a:pPr algn="ctr">
              <a:lnSpc>
                <a:spcPts val="3750"/>
              </a:lnSpc>
            </a:pPr>
            <a:r>
              <a:rPr lang="en-US" sz="3000" b="1" spc="30">
                <a:solidFill>
                  <a:srgbClr val="FFFFFF"/>
                </a:solidFill>
                <a:latin typeface="Tlab 돋움 레귤러 Bold"/>
                <a:ea typeface="Tlab 돋움 레귤러 Bold"/>
                <a:cs typeface="Tlab 돋움 레귤러 Bold"/>
                <a:sym typeface="Tlab 돋움 레귤러 Bold"/>
              </a:rPr>
              <a:t>기대감 조성</a:t>
            </a:r>
          </a:p>
        </p:txBody>
      </p:sp>
      <p:sp>
        <p:nvSpPr>
          <p:cNvPr id="28" name="TextBox 28"/>
          <p:cNvSpPr txBox="1"/>
          <p:nvPr/>
        </p:nvSpPr>
        <p:spPr>
          <a:xfrm>
            <a:off x="12988072" y="4667250"/>
            <a:ext cx="3327929" cy="942975"/>
          </a:xfrm>
          <a:prstGeom prst="rect">
            <a:avLst/>
          </a:prstGeom>
        </p:spPr>
        <p:txBody>
          <a:bodyPr lIns="0" tIns="0" rIns="0" bIns="0" rtlCol="0" anchor="t">
            <a:spAutoFit/>
          </a:bodyPr>
          <a:lstStyle/>
          <a:p>
            <a:pPr algn="ctr">
              <a:lnSpc>
                <a:spcPts val="3750"/>
              </a:lnSpc>
            </a:pPr>
            <a:r>
              <a:rPr lang="en-US" sz="3000" b="1" spc="30">
                <a:solidFill>
                  <a:srgbClr val="6274CF"/>
                </a:solidFill>
                <a:latin typeface="Tlab 돋움 레귤러 Bold"/>
                <a:ea typeface="Tlab 돋움 레귤러 Bold"/>
                <a:cs typeface="Tlab 돋움 레귤러 Bold"/>
                <a:sym typeface="Tlab 돋움 레귤러 Bold"/>
              </a:rPr>
              <a:t>제품 출시 및 </a:t>
            </a:r>
          </a:p>
          <a:p>
            <a:pPr algn="ctr">
              <a:lnSpc>
                <a:spcPts val="3750"/>
              </a:lnSpc>
            </a:pPr>
            <a:r>
              <a:rPr lang="en-US" sz="3000" b="1" spc="30">
                <a:solidFill>
                  <a:srgbClr val="6274CF"/>
                </a:solidFill>
                <a:latin typeface="Tlab 돋움 레귤러 Bold"/>
                <a:ea typeface="Tlab 돋움 레귤러 Bold"/>
                <a:cs typeface="Tlab 돋움 레귤러 Bold"/>
                <a:sym typeface="Tlab 돋움 레귤러 Bold"/>
              </a:rPr>
              <a:t>프로모션</a:t>
            </a:r>
          </a:p>
        </p:txBody>
      </p:sp>
      <p:sp>
        <p:nvSpPr>
          <p:cNvPr id="29" name="TextBox 29"/>
          <p:cNvSpPr txBox="1"/>
          <p:nvPr/>
        </p:nvSpPr>
        <p:spPr>
          <a:xfrm>
            <a:off x="1144562" y="419100"/>
            <a:ext cx="1396179" cy="1250950"/>
          </a:xfrm>
          <a:prstGeom prst="rect">
            <a:avLst/>
          </a:prstGeom>
        </p:spPr>
        <p:txBody>
          <a:bodyPr lIns="0" tIns="0" rIns="0" bIns="0" rtlCol="0" anchor="t">
            <a:spAutoFit/>
          </a:bodyPr>
          <a:lstStyle/>
          <a:p>
            <a:pPr algn="l">
              <a:lnSpc>
                <a:spcPts val="10999"/>
              </a:lnSpc>
            </a:pPr>
            <a:r>
              <a:rPr lang="en-US" sz="5499" b="1" spc="131">
                <a:solidFill>
                  <a:srgbClr val="6274CF"/>
                </a:solidFill>
                <a:latin typeface="Tlab 돋움 레귤러 Bold"/>
                <a:ea typeface="Tlab 돋움 레귤러 Bold"/>
                <a:cs typeface="Tlab 돋움 레귤러 Bold"/>
                <a:sym typeface="Tlab 돋움 레귤러 Bold"/>
              </a:rPr>
              <a:t>05</a:t>
            </a:r>
          </a:p>
        </p:txBody>
      </p:sp>
      <p:sp>
        <p:nvSpPr>
          <p:cNvPr id="30" name="TextBox 30"/>
          <p:cNvSpPr txBox="1"/>
          <p:nvPr/>
        </p:nvSpPr>
        <p:spPr>
          <a:xfrm>
            <a:off x="1144562" y="1306830"/>
            <a:ext cx="5301543" cy="1186179"/>
          </a:xfrm>
          <a:prstGeom prst="rect">
            <a:avLst/>
          </a:prstGeom>
        </p:spPr>
        <p:txBody>
          <a:bodyPr lIns="0" tIns="0" rIns="0" bIns="0" rtlCol="0" anchor="t">
            <a:spAutoFit/>
          </a:bodyPr>
          <a:lstStyle/>
          <a:p>
            <a:pPr algn="l">
              <a:lnSpc>
                <a:spcPts val="10400"/>
              </a:lnSpc>
            </a:pPr>
            <a:r>
              <a:rPr lang="en-US" sz="5200" b="1">
                <a:solidFill>
                  <a:srgbClr val="252525"/>
                </a:solidFill>
                <a:latin typeface="Tlab 돋움 레귤러 Bold"/>
                <a:ea typeface="Tlab 돋움 레귤러 Bold"/>
                <a:cs typeface="Tlab 돋움 레귤러 Bold"/>
                <a:sym typeface="Tlab 돋움 레귤러 Bold"/>
              </a:rPr>
              <a:t>전략 및 실행 계획</a:t>
            </a:r>
          </a:p>
        </p:txBody>
      </p:sp>
      <p:sp>
        <p:nvSpPr>
          <p:cNvPr id="31" name="AutoShape 31"/>
          <p:cNvSpPr/>
          <p:nvPr/>
        </p:nvSpPr>
        <p:spPr>
          <a:xfrm>
            <a:off x="1484537" y="6694522"/>
            <a:ext cx="4332477" cy="0"/>
          </a:xfrm>
          <a:prstGeom prst="line">
            <a:avLst/>
          </a:prstGeom>
          <a:ln w="9525" cap="flat">
            <a:solidFill>
              <a:srgbClr val="6274CF"/>
            </a:solidFill>
            <a:prstDash val="solid"/>
            <a:headEnd type="none" w="sm" len="sm"/>
            <a:tailEnd type="none" w="sm" len="sm"/>
          </a:ln>
        </p:spPr>
      </p:sp>
      <p:sp>
        <p:nvSpPr>
          <p:cNvPr id="32" name="AutoShape 32"/>
          <p:cNvSpPr/>
          <p:nvPr/>
        </p:nvSpPr>
        <p:spPr>
          <a:xfrm>
            <a:off x="12461780" y="6689760"/>
            <a:ext cx="4332477" cy="0"/>
          </a:xfrm>
          <a:prstGeom prst="line">
            <a:avLst/>
          </a:prstGeom>
          <a:ln w="9525" cap="flat">
            <a:solidFill>
              <a:srgbClr val="6274CF"/>
            </a:solidFill>
            <a:prstDash val="solid"/>
            <a:headEnd type="none" w="sm" len="sm"/>
            <a:tailEnd type="none" w="sm" len="sm"/>
          </a:ln>
        </p:spPr>
      </p:sp>
      <p:sp>
        <p:nvSpPr>
          <p:cNvPr id="33" name="AutoShape 33"/>
          <p:cNvSpPr/>
          <p:nvPr/>
        </p:nvSpPr>
        <p:spPr>
          <a:xfrm>
            <a:off x="6979130" y="6694522"/>
            <a:ext cx="4332477" cy="0"/>
          </a:xfrm>
          <a:prstGeom prst="line">
            <a:avLst/>
          </a:prstGeom>
          <a:ln w="9525" cap="flat">
            <a:solidFill>
              <a:srgbClr val="FFFFFF"/>
            </a:solidFill>
            <a:prstDash val="solid"/>
            <a:headEnd type="none" w="sm" len="sm"/>
            <a:tailEnd type="none" w="sm" len="sm"/>
          </a:ln>
        </p:spPr>
      </p:sp>
      <p:sp>
        <p:nvSpPr>
          <p:cNvPr id="34" name="AutoShape 34"/>
          <p:cNvSpPr/>
          <p:nvPr/>
        </p:nvSpPr>
        <p:spPr>
          <a:xfrm>
            <a:off x="6979130" y="8233860"/>
            <a:ext cx="4332477" cy="0"/>
          </a:xfrm>
          <a:prstGeom prst="line">
            <a:avLst/>
          </a:prstGeom>
          <a:ln w="9525" cap="flat">
            <a:solidFill>
              <a:srgbClr val="FFFFFF"/>
            </a:solidFill>
            <a:prstDash val="solid"/>
            <a:headEnd type="none" w="sm" len="sm"/>
            <a:tailEnd type="none" w="sm" len="sm"/>
          </a:ln>
        </p:spPr>
      </p:sp>
      <p:sp>
        <p:nvSpPr>
          <p:cNvPr id="35" name="AutoShape 35"/>
          <p:cNvSpPr/>
          <p:nvPr/>
        </p:nvSpPr>
        <p:spPr>
          <a:xfrm>
            <a:off x="1484537" y="7468954"/>
            <a:ext cx="4332477" cy="0"/>
          </a:xfrm>
          <a:prstGeom prst="line">
            <a:avLst/>
          </a:prstGeom>
          <a:ln w="9525" cap="flat">
            <a:solidFill>
              <a:srgbClr val="6274CF"/>
            </a:solidFill>
            <a:prstDash val="solid"/>
            <a:headEnd type="none" w="sm" len="sm"/>
            <a:tailEnd type="none" w="sm" len="sm"/>
          </a:ln>
        </p:spPr>
      </p:sp>
      <p:sp>
        <p:nvSpPr>
          <p:cNvPr id="36" name="AutoShape 36"/>
          <p:cNvSpPr/>
          <p:nvPr/>
        </p:nvSpPr>
        <p:spPr>
          <a:xfrm>
            <a:off x="12461780" y="7447286"/>
            <a:ext cx="4332477" cy="0"/>
          </a:xfrm>
          <a:prstGeom prst="line">
            <a:avLst/>
          </a:prstGeom>
          <a:ln w="9525" cap="flat">
            <a:solidFill>
              <a:srgbClr val="6274CF"/>
            </a:solidFill>
            <a:prstDash val="solid"/>
            <a:headEnd type="none" w="sm" len="sm"/>
            <a:tailEnd type="none" w="sm" len="sm"/>
          </a:ln>
        </p:spPr>
      </p:sp>
      <p:sp>
        <p:nvSpPr>
          <p:cNvPr id="37" name="AutoShape 37"/>
          <p:cNvSpPr/>
          <p:nvPr/>
        </p:nvSpPr>
        <p:spPr>
          <a:xfrm>
            <a:off x="6979130" y="7464191"/>
            <a:ext cx="4332477" cy="0"/>
          </a:xfrm>
          <a:prstGeom prst="line">
            <a:avLst/>
          </a:prstGeom>
          <a:ln w="9525" cap="flat">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425545" y="3537610"/>
            <a:ext cx="6680108" cy="661015"/>
          </a:xfrm>
          <a:prstGeom prst="rect">
            <a:avLst/>
          </a:prstGeom>
        </p:spPr>
        <p:txBody>
          <a:bodyPr lIns="0" tIns="0" rIns="0" bIns="0" rtlCol="0" anchor="t">
            <a:spAutoFit/>
          </a:bodyPr>
          <a:lstStyle/>
          <a:p>
            <a:pPr algn="l">
              <a:lnSpc>
                <a:spcPts val="5359"/>
              </a:lnSpc>
            </a:pPr>
            <a:r>
              <a:rPr lang="ko-KR" altLang="en-US" sz="3999" b="1" spc="231" dirty="0" err="1" smtClean="0">
                <a:solidFill>
                  <a:srgbClr val="6274CF"/>
                </a:solidFill>
                <a:latin typeface="Tlab 돋움 레귤러 Bold"/>
                <a:ea typeface="Tlab 돋움 레귤러 Bold"/>
                <a:cs typeface="Tlab 돋움 레귤러 Bold"/>
                <a:sym typeface="Tlab 돋움 레귤러 Bold"/>
              </a:rPr>
              <a:t>웹크롤링</a:t>
            </a:r>
            <a:endParaRPr lang="en-US" sz="3999" b="1" spc="231" dirty="0">
              <a:solidFill>
                <a:srgbClr val="6274CF"/>
              </a:solidFill>
              <a:latin typeface="Tlab 돋움 레귤러 Bold"/>
              <a:ea typeface="Tlab 돋움 레귤러 Bold"/>
              <a:cs typeface="Tlab 돋움 레귤러 Bold"/>
              <a:sym typeface="Tlab 돋움 레귤러 Bold"/>
            </a:endParaRPr>
          </a:p>
        </p:txBody>
      </p:sp>
      <p:sp>
        <p:nvSpPr>
          <p:cNvPr id="5" name="TextBox 5"/>
          <p:cNvSpPr txBox="1"/>
          <p:nvPr/>
        </p:nvSpPr>
        <p:spPr>
          <a:xfrm>
            <a:off x="10397836" y="4533900"/>
            <a:ext cx="7455088" cy="3712841"/>
          </a:xfrm>
          <a:prstGeom prst="rect">
            <a:avLst/>
          </a:prstGeom>
        </p:spPr>
        <p:txBody>
          <a:bodyPr lIns="0" tIns="0" rIns="0" bIns="0" rtlCol="0" anchor="t">
            <a:spAutoFit/>
          </a:bodyPr>
          <a:lstStyle/>
          <a:p>
            <a:pPr algn="l">
              <a:lnSpc>
                <a:spcPts val="3720"/>
              </a:lnSpc>
            </a:pPr>
            <a:r>
              <a:rPr lang="en-US" sz="2400" spc="24" dirty="0">
                <a:solidFill>
                  <a:srgbClr val="494739"/>
                </a:solidFill>
                <a:latin typeface="Tlab 돋움 레귤러"/>
                <a:ea typeface="Tlab 돋움 레귤러"/>
                <a:cs typeface="Tlab 돋움 레귤러"/>
                <a:sym typeface="Tlab 돋움 레귤러"/>
              </a:rPr>
              <a:t>Lorem ipsum dolor sit </a:t>
            </a:r>
            <a:r>
              <a:rPr lang="en-US" sz="2400" spc="24" dirty="0" err="1">
                <a:solidFill>
                  <a:srgbClr val="494739"/>
                </a:solidFill>
                <a:latin typeface="Tlab 돋움 레귤러"/>
                <a:ea typeface="Tlab 돋움 레귤러"/>
                <a:cs typeface="Tlab 돋움 레귤러"/>
                <a:sym typeface="Tlab 돋움 레귤러"/>
              </a:rPr>
              <a:t>amet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adipiscing</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elit</a:t>
            </a:r>
            <a:r>
              <a:rPr lang="en-US" sz="2400" spc="24" dirty="0">
                <a:solidFill>
                  <a:srgbClr val="494739"/>
                </a:solidFill>
                <a:latin typeface="Tlab 돋움 레귤러"/>
                <a:ea typeface="Tlab 돋움 레귤러"/>
                <a:cs typeface="Tlab 돋움 레귤러"/>
                <a:sym typeface="Tlab 돋움 레귤러"/>
              </a:rPr>
              <a:t>. Integer </a:t>
            </a:r>
            <a:r>
              <a:rPr lang="en-US" sz="2400" spc="24" dirty="0" err="1">
                <a:solidFill>
                  <a:srgbClr val="494739"/>
                </a:solidFill>
                <a:latin typeface="Tlab 돋움 레귤러"/>
                <a:ea typeface="Tlab 돋움 레귤러"/>
                <a:cs typeface="Tlab 돋움 레귤러"/>
                <a:sym typeface="Tlab 돋움 레귤러"/>
              </a:rPr>
              <a:t>elementum</a:t>
            </a:r>
            <a:r>
              <a:rPr lang="en-US" sz="2400" spc="24" dirty="0">
                <a:solidFill>
                  <a:srgbClr val="494739"/>
                </a:solidFill>
                <a:latin typeface="Tlab 돋움 레귤러"/>
                <a:ea typeface="Tlab 돋움 레귤러"/>
                <a:cs typeface="Tlab 돋움 레귤러"/>
                <a:sym typeface="Tlab 돋움 레귤러"/>
              </a:rPr>
              <a:t>, ex </a:t>
            </a:r>
            <a:r>
              <a:rPr lang="en-US" sz="2400" spc="24" dirty="0" err="1">
                <a:solidFill>
                  <a:srgbClr val="494739"/>
                </a:solidFill>
                <a:latin typeface="Tlab 돋움 레귤러"/>
                <a:ea typeface="Tlab 돋움 레귤러"/>
                <a:cs typeface="Tlab 돋움 레귤러"/>
                <a:sym typeface="Tlab 돋움 레귤러"/>
              </a:rPr>
              <a:t>eu</a:t>
            </a:r>
            <a:r>
              <a:rPr lang="en-US" sz="2400" spc="24" dirty="0">
                <a:solidFill>
                  <a:srgbClr val="494739"/>
                </a:solidFill>
                <a:latin typeface="Tlab 돋움 레귤러"/>
                <a:ea typeface="Tlab 돋움 레귤러"/>
                <a:cs typeface="Tlab 돋움 레귤러"/>
                <a:sym typeface="Tlab 돋움 레귤러"/>
              </a:rPr>
              <a:t> pharetra </a:t>
            </a:r>
            <a:r>
              <a:rPr lang="en-US" sz="2400" spc="24" dirty="0" err="1">
                <a:solidFill>
                  <a:srgbClr val="494739"/>
                </a:solidFill>
                <a:latin typeface="Tlab 돋움 레귤러"/>
                <a:ea typeface="Tlab 돋움 레귤러"/>
                <a:cs typeface="Tlab 돋움 레귤러"/>
                <a:sym typeface="Tlab 돋움 레귤러"/>
              </a:rPr>
              <a:t>pharetra</a:t>
            </a:r>
            <a:r>
              <a:rPr lang="en-US" sz="2400" spc="24" dirty="0">
                <a:solidFill>
                  <a:srgbClr val="494739"/>
                </a:solidFill>
                <a:latin typeface="Tlab 돋움 레귤러"/>
                <a:ea typeface="Tlab 돋움 레귤러"/>
                <a:cs typeface="Tlab 돋움 레귤러"/>
                <a:sym typeface="Tlab 돋움 레귤러"/>
              </a:rPr>
              <a:t>, ligula </a:t>
            </a:r>
            <a:r>
              <a:rPr lang="en-US" sz="2400" spc="24" dirty="0" err="1">
                <a:solidFill>
                  <a:srgbClr val="494739"/>
                </a:solidFill>
                <a:latin typeface="Tlab 돋움 레귤러"/>
                <a:ea typeface="Tlab 돋움 레귤러"/>
                <a:cs typeface="Tlab 돋움 레귤러"/>
                <a:sym typeface="Tlab 돋움 레귤러"/>
              </a:rPr>
              <a:t>velit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libero,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est</a:t>
            </a:r>
            <a:r>
              <a:rPr lang="en-US" sz="2400" spc="24" dirty="0">
                <a:solidFill>
                  <a:srgbClr val="494739"/>
                </a:solidFill>
                <a:latin typeface="Tlab 돋움 레귤러"/>
                <a:ea typeface="Tlab 돋움 레귤러"/>
                <a:cs typeface="Tlab 돋움 레귤러"/>
                <a:sym typeface="Tlab 돋움 레귤러"/>
              </a:rPr>
              <a:t> in magna. </a:t>
            </a:r>
            <a:r>
              <a:rPr lang="en-US" sz="2400" spc="24" dirty="0" err="1">
                <a:solidFill>
                  <a:srgbClr val="494739"/>
                </a:solidFill>
                <a:latin typeface="Tlab 돋움 레귤러"/>
                <a:ea typeface="Tlab 돋움 레귤러"/>
                <a:cs typeface="Tlab 돋움 레귤러"/>
                <a:sym typeface="Tlab 돋움 레귤러"/>
              </a:rPr>
              <a:t>Donec</a:t>
            </a:r>
            <a:r>
              <a:rPr lang="en-US" sz="2400" spc="24" dirty="0">
                <a:solidFill>
                  <a:srgbClr val="494739"/>
                </a:solidFill>
                <a:latin typeface="Tlab 돋움 레귤러"/>
                <a:ea typeface="Tlab 돋움 레귤러"/>
                <a:cs typeface="Tlab 돋움 레귤러"/>
                <a:sym typeface="Tlab 돋움 레귤러"/>
              </a:rPr>
              <a:t> et </a:t>
            </a:r>
            <a:r>
              <a:rPr lang="en-US" sz="2400" spc="24" dirty="0" err="1">
                <a:solidFill>
                  <a:srgbClr val="494739"/>
                </a:solidFill>
                <a:latin typeface="Tlab 돋움 레귤러"/>
                <a:ea typeface="Tlab 돋움 레귤러"/>
                <a:cs typeface="Tlab 돋움 레귤러"/>
                <a:sym typeface="Tlab 돋움 레귤러"/>
              </a:rPr>
              <a:t>egestas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tempus ipsum. </a:t>
            </a:r>
            <a:r>
              <a:rPr lang="en-US" sz="2400" spc="24" dirty="0" err="1">
                <a:solidFill>
                  <a:srgbClr val="494739"/>
                </a:solidFill>
                <a:latin typeface="Tlab 돋움 레귤러"/>
                <a:ea typeface="Tlab 돋움 레귤러"/>
                <a:cs typeface="Tlab 돋움 레귤러"/>
                <a:sym typeface="Tlab 돋움 레귤러"/>
              </a:rPr>
              <a:t>Aenean</a:t>
            </a:r>
            <a:r>
              <a:rPr lang="en-US" sz="2400" spc="24" dirty="0">
                <a:solidFill>
                  <a:srgbClr val="494739"/>
                </a:solidFill>
                <a:latin typeface="Tlab 돋움 레귤러"/>
                <a:ea typeface="Tlab 돋움 레귤러"/>
                <a:cs typeface="Tlab 돋움 레귤러"/>
                <a:sym typeface="Tlab 돋움 레귤러"/>
              </a:rPr>
              <a:t>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mauris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molestie</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ac in </a:t>
            </a:r>
            <a:r>
              <a:rPr lang="en-US" sz="2400" spc="24" dirty="0" err="1">
                <a:solidFill>
                  <a:srgbClr val="494739"/>
                </a:solidFill>
                <a:latin typeface="Tlab 돋움 레귤러"/>
                <a:ea typeface="Tlab 돋움 레귤러"/>
                <a:cs typeface="Tlab 돋움 레귤러"/>
                <a:sym typeface="Tlab 돋움 레귤러"/>
              </a:rPr>
              <a:t>massa</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Praesent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tincidunt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ut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condimentum</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Cras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purus</a:t>
            </a:r>
            <a:r>
              <a:rPr lang="en-US" sz="2400" spc="24" dirty="0">
                <a:solidFill>
                  <a:srgbClr val="494739"/>
                </a:solidFill>
                <a:latin typeface="Tlab 돋움 레귤러"/>
                <a:ea typeface="Tlab 돋움 레귤러"/>
                <a:cs typeface="Tlab 돋움 레귤러"/>
                <a:sym typeface="Tlab 돋움 레귤러"/>
              </a:rPr>
              <a:t> magna.</a:t>
            </a:r>
          </a:p>
        </p:txBody>
      </p:sp>
      <p:sp>
        <p:nvSpPr>
          <p:cNvPr id="7" name="TextBox 7"/>
          <p:cNvSpPr txBox="1"/>
          <p:nvPr/>
        </p:nvSpPr>
        <p:spPr>
          <a:xfrm>
            <a:off x="1144562" y="1306830"/>
            <a:ext cx="3884637" cy="1333698"/>
          </a:xfrm>
          <a:prstGeom prst="rect">
            <a:avLst/>
          </a:prstGeom>
        </p:spPr>
        <p:txBody>
          <a:bodyPr wrap="square" lIns="0" tIns="0" rIns="0" bIns="0" rtlCol="0" anchor="t">
            <a:spAutoFit/>
          </a:bodyPr>
          <a:lstStyle/>
          <a:p>
            <a:pPr algn="l">
              <a:lnSpc>
                <a:spcPts val="10400"/>
              </a:lnSpc>
            </a:pPr>
            <a:r>
              <a:rPr lang="ko-KR" altLang="en-US" sz="5200" b="1" dirty="0" smtClean="0">
                <a:solidFill>
                  <a:srgbClr val="252525"/>
                </a:solidFill>
                <a:latin typeface="Tlab 돋움 레귤러 Bold"/>
                <a:ea typeface="Tlab 돋움 레귤러 Bold"/>
                <a:cs typeface="Tlab 돋움 레귤러 Bold"/>
                <a:sym typeface="Tlab 돋움 레귤러 Bold"/>
              </a:rPr>
              <a:t>수집 </a:t>
            </a:r>
            <a:r>
              <a:rPr lang="ko-KR" altLang="en-US" sz="5200" b="1" dirty="0" smtClean="0">
                <a:solidFill>
                  <a:srgbClr val="252525"/>
                </a:solidFill>
                <a:latin typeface="Tlab 돋움 레귤러 Bold"/>
                <a:ea typeface="Tlab 돋움 레귤러 Bold"/>
                <a:cs typeface="Tlab 돋움 레귤러 Bold"/>
                <a:sym typeface="Tlab 돋움 레귤러 Bold"/>
              </a:rPr>
              <a:t>개요 </a:t>
            </a:r>
            <a:r>
              <a:rPr lang="en-US" altLang="ko-KR" sz="5200" b="1" dirty="0" smtClean="0">
                <a:solidFill>
                  <a:srgbClr val="252525"/>
                </a:solidFill>
                <a:latin typeface="Tlab 돋움 레귤러 Bold"/>
                <a:ea typeface="Tlab 돋움 레귤러 Bold"/>
                <a:cs typeface="Tlab 돋움 레귤러 Bold"/>
                <a:sym typeface="Tlab 돋움 레귤러 Bold"/>
              </a:rPr>
              <a:t>. 1 </a:t>
            </a:r>
            <a:endParaRPr lang="en-US" sz="5200" b="1" dirty="0">
              <a:solidFill>
                <a:srgbClr val="252525"/>
              </a:solidFill>
              <a:latin typeface="Tlab 돋움 레귤러 Bold"/>
              <a:ea typeface="Tlab 돋움 레귤러 Bold"/>
              <a:cs typeface="Tlab 돋움 레귤러 Bold"/>
              <a:sym typeface="Tlab 돋움 레귤러 Bold"/>
            </a:endParaRPr>
          </a:p>
        </p:txBody>
      </p:sp>
      <p:grpSp>
        <p:nvGrpSpPr>
          <p:cNvPr id="8" name="Group 4"/>
          <p:cNvGrpSpPr/>
          <p:nvPr/>
        </p:nvGrpSpPr>
        <p:grpSpPr>
          <a:xfrm>
            <a:off x="0" y="3446318"/>
            <a:ext cx="9677400" cy="5029200"/>
            <a:chOff x="0" y="0"/>
            <a:chExt cx="1493953" cy="727129"/>
          </a:xfrm>
        </p:grpSpPr>
        <p:sp>
          <p:nvSpPr>
            <p:cNvPr id="9" name="Freeform 5"/>
            <p:cNvSpPr/>
            <p:nvPr/>
          </p:nvSpPr>
          <p:spPr>
            <a:xfrm>
              <a:off x="0" y="0"/>
              <a:ext cx="1493953" cy="727129"/>
            </a:xfrm>
            <a:custGeom>
              <a:avLst/>
              <a:gdLst/>
              <a:ahLst/>
              <a:cxnLst/>
              <a:rect l="l" t="t" r="r" b="b"/>
              <a:pathLst>
                <a:path w="1493953" h="727129">
                  <a:moveTo>
                    <a:pt x="0" y="0"/>
                  </a:moveTo>
                  <a:lnTo>
                    <a:pt x="1493953" y="0"/>
                  </a:lnTo>
                  <a:lnTo>
                    <a:pt x="1493953" y="727129"/>
                  </a:lnTo>
                  <a:lnTo>
                    <a:pt x="0" y="727129"/>
                  </a:lnTo>
                  <a:close/>
                </a:path>
              </a:pathLst>
            </a:custGeom>
            <a:blipFill>
              <a:blip r:embed="rId2"/>
              <a:stretch>
                <a:fillRect l="-7874" t="-20231" b="-20231"/>
              </a:stretch>
            </a:blipFill>
          </p:spPr>
        </p:sp>
      </p:grpSp>
    </p:spTree>
    <p:extLst>
      <p:ext uri="{BB962C8B-B14F-4D97-AF65-F5344CB8AC3E}">
        <p14:creationId xmlns:p14="http://schemas.microsoft.com/office/powerpoint/2010/main" val="24787840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364310"/>
            <a:ext cx="8849398" cy="6922690"/>
            <a:chOff x="0" y="0"/>
            <a:chExt cx="1493953" cy="1168687"/>
          </a:xfrm>
        </p:grpSpPr>
        <p:sp>
          <p:nvSpPr>
            <p:cNvPr id="3" name="Freeform 3"/>
            <p:cNvSpPr/>
            <p:nvPr/>
          </p:nvSpPr>
          <p:spPr>
            <a:xfrm>
              <a:off x="0" y="0"/>
              <a:ext cx="1493953" cy="1168687"/>
            </a:xfrm>
            <a:custGeom>
              <a:avLst/>
              <a:gdLst/>
              <a:ahLst/>
              <a:cxnLst/>
              <a:rect l="l" t="t" r="r" b="b"/>
              <a:pathLst>
                <a:path w="1493953" h="1168687">
                  <a:moveTo>
                    <a:pt x="0" y="0"/>
                  </a:moveTo>
                  <a:lnTo>
                    <a:pt x="1493953" y="0"/>
                  </a:lnTo>
                  <a:lnTo>
                    <a:pt x="1493953" y="1168687"/>
                  </a:lnTo>
                  <a:lnTo>
                    <a:pt x="0" y="1168687"/>
                  </a:lnTo>
                  <a:close/>
                </a:path>
              </a:pathLst>
            </a:custGeom>
            <a:blipFill>
              <a:blip r:embed="rId2"/>
              <a:stretch>
                <a:fillRect l="-8707" r="-8707"/>
              </a:stretch>
            </a:blipFill>
          </p:spPr>
        </p:sp>
      </p:grpSp>
      <p:sp>
        <p:nvSpPr>
          <p:cNvPr id="4" name="TextBox 4"/>
          <p:cNvSpPr txBox="1"/>
          <p:nvPr/>
        </p:nvSpPr>
        <p:spPr>
          <a:xfrm>
            <a:off x="9804212" y="3307160"/>
            <a:ext cx="6680108" cy="2014855"/>
          </a:xfrm>
          <a:prstGeom prst="rect">
            <a:avLst/>
          </a:prstGeom>
        </p:spPr>
        <p:txBody>
          <a:bodyPr lIns="0" tIns="0" rIns="0" bIns="0" rtlCol="0" anchor="t">
            <a:spAutoFit/>
          </a:bodyPr>
          <a:lstStyle/>
          <a:p>
            <a:pPr algn="l">
              <a:lnSpc>
                <a:spcPts val="5359"/>
              </a:lnSpc>
            </a:pPr>
            <a:r>
              <a:rPr lang="en-US" sz="3999" b="1" spc="231">
                <a:solidFill>
                  <a:srgbClr val="6274CF"/>
                </a:solidFill>
                <a:latin typeface="Tlab 돋움 레귤러 Bold"/>
                <a:ea typeface="Tlab 돋움 레귤러 Bold"/>
                <a:cs typeface="Tlab 돋움 레귤러 Bold"/>
                <a:sym typeface="Tlab 돋움 레귤러 Bold"/>
              </a:rPr>
              <a:t>친환경</a:t>
            </a:r>
          </a:p>
          <a:p>
            <a:pPr algn="l">
              <a:lnSpc>
                <a:spcPts val="5359"/>
              </a:lnSpc>
            </a:pPr>
            <a:r>
              <a:rPr lang="en-US" sz="3999" b="1" spc="231">
                <a:solidFill>
                  <a:srgbClr val="6274CF"/>
                </a:solidFill>
                <a:latin typeface="Tlab 돋움 레귤러 Bold"/>
                <a:ea typeface="Tlab 돋움 레귤러 Bold"/>
                <a:cs typeface="Tlab 돋움 레귤러 Bold"/>
                <a:sym typeface="Tlab 돋움 레귤러 Bold"/>
              </a:rPr>
              <a:t>자연주의</a:t>
            </a:r>
          </a:p>
          <a:p>
            <a:pPr algn="l">
              <a:lnSpc>
                <a:spcPts val="5359"/>
              </a:lnSpc>
            </a:pPr>
            <a:r>
              <a:rPr lang="en-US" sz="3999" b="1" spc="231">
                <a:solidFill>
                  <a:srgbClr val="6274CF"/>
                </a:solidFill>
                <a:latin typeface="Tlab 돋움 레귤러 Bold"/>
                <a:ea typeface="Tlab 돋움 레귤러 Bold"/>
                <a:cs typeface="Tlab 돋움 레귤러 Bold"/>
                <a:sym typeface="Tlab 돋움 레귤러 Bold"/>
              </a:rPr>
              <a:t>미래지향적</a:t>
            </a:r>
          </a:p>
        </p:txBody>
      </p:sp>
      <p:sp>
        <p:nvSpPr>
          <p:cNvPr id="5" name="TextBox 5"/>
          <p:cNvSpPr txBox="1"/>
          <p:nvPr/>
        </p:nvSpPr>
        <p:spPr>
          <a:xfrm>
            <a:off x="9804212" y="5545459"/>
            <a:ext cx="7455088" cy="3712841"/>
          </a:xfrm>
          <a:prstGeom prst="rect">
            <a:avLst/>
          </a:prstGeom>
        </p:spPr>
        <p:txBody>
          <a:bodyPr lIns="0" tIns="0" rIns="0" bIns="0" rtlCol="0" anchor="t">
            <a:spAutoFit/>
          </a:bodyPr>
          <a:lstStyle/>
          <a:p>
            <a:pPr algn="l">
              <a:lnSpc>
                <a:spcPts val="3720"/>
              </a:lnSpc>
            </a:pPr>
            <a:r>
              <a:rPr lang="en-US" sz="2400" spc="24">
                <a:solidFill>
                  <a:srgbClr val="494739"/>
                </a:solidFill>
                <a:latin typeface="Tlab 돋움 레귤러"/>
                <a:ea typeface="Tlab 돋움 레귤러"/>
                <a:cs typeface="Tlab 돋움 레귤러"/>
                <a:sym typeface="Tlab 돋움 레귤러"/>
              </a:rPr>
              <a:t>Lorem ipsum dolor sit amet, consectetur adipiscing elit. Integer elementum, ex eu pharetra pharetra, ligula velit suscipit libero, vel suscipit lectus est in magna. Donec et egestas justo, vel tempus ipsum. Aenean at lectus nec mauris molestie consectetur ac in massa. Praesent tincidunt vel justo ut condimentum. Cras nec purus magna.</a:t>
            </a:r>
          </a:p>
        </p:txBody>
      </p:sp>
      <p:sp>
        <p:nvSpPr>
          <p:cNvPr id="6" name="TextBox 6"/>
          <p:cNvSpPr txBox="1"/>
          <p:nvPr/>
        </p:nvSpPr>
        <p:spPr>
          <a:xfrm>
            <a:off x="1144562" y="419100"/>
            <a:ext cx="1396179" cy="1250950"/>
          </a:xfrm>
          <a:prstGeom prst="rect">
            <a:avLst/>
          </a:prstGeom>
        </p:spPr>
        <p:txBody>
          <a:bodyPr lIns="0" tIns="0" rIns="0" bIns="0" rtlCol="0" anchor="t">
            <a:spAutoFit/>
          </a:bodyPr>
          <a:lstStyle/>
          <a:p>
            <a:pPr algn="l">
              <a:lnSpc>
                <a:spcPts val="10999"/>
              </a:lnSpc>
            </a:pPr>
            <a:r>
              <a:rPr lang="en-US" sz="5499" b="1" spc="131">
                <a:solidFill>
                  <a:srgbClr val="6274CF"/>
                </a:solidFill>
                <a:latin typeface="Tlab 돋움 레귤러 Bold"/>
                <a:ea typeface="Tlab 돋움 레귤러 Bold"/>
                <a:cs typeface="Tlab 돋움 레귤러 Bold"/>
                <a:sym typeface="Tlab 돋움 레귤러 Bold"/>
              </a:rPr>
              <a:t>06</a:t>
            </a:r>
          </a:p>
        </p:txBody>
      </p:sp>
      <p:sp>
        <p:nvSpPr>
          <p:cNvPr id="7" name="TextBox 7"/>
          <p:cNvSpPr txBox="1"/>
          <p:nvPr/>
        </p:nvSpPr>
        <p:spPr>
          <a:xfrm>
            <a:off x="1144562" y="1306830"/>
            <a:ext cx="5301543" cy="1186179"/>
          </a:xfrm>
          <a:prstGeom prst="rect">
            <a:avLst/>
          </a:prstGeom>
        </p:spPr>
        <p:txBody>
          <a:bodyPr lIns="0" tIns="0" rIns="0" bIns="0" rtlCol="0" anchor="t">
            <a:spAutoFit/>
          </a:bodyPr>
          <a:lstStyle/>
          <a:p>
            <a:pPr algn="l">
              <a:lnSpc>
                <a:spcPts val="10400"/>
              </a:lnSpc>
            </a:pPr>
            <a:r>
              <a:rPr lang="en-US" sz="5200" b="1">
                <a:solidFill>
                  <a:srgbClr val="252525"/>
                </a:solidFill>
                <a:latin typeface="Tlab 돋움 레귤러 Bold"/>
                <a:ea typeface="Tlab 돋움 레귤러 Bold"/>
                <a:cs typeface="Tlab 돋움 레귤러 Bold"/>
                <a:sym typeface="Tlab 돋움 레귤러 Bold"/>
              </a:rPr>
              <a:t>제품 설명</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05040"/>
            <a:ext cx="18288000" cy="1589150"/>
          </a:xfrm>
          <a:custGeom>
            <a:avLst/>
            <a:gdLst/>
            <a:ahLst/>
            <a:cxnLst/>
            <a:rect l="l" t="t" r="r" b="b"/>
            <a:pathLst>
              <a:path w="18288000" h="1589150">
                <a:moveTo>
                  <a:pt x="0" y="0"/>
                </a:moveTo>
                <a:lnTo>
                  <a:pt x="18288000" y="0"/>
                </a:lnTo>
                <a:lnTo>
                  <a:pt x="18288000" y="1589150"/>
                </a:lnTo>
                <a:lnTo>
                  <a:pt x="0" y="1589150"/>
                </a:lnTo>
                <a:lnTo>
                  <a:pt x="0" y="0"/>
                </a:lnTo>
                <a:close/>
              </a:path>
            </a:pathLst>
          </a:custGeom>
          <a:blipFill>
            <a:blip r:embed="rId2">
              <a:extLst>
                <a:ext uri="{96DAC541-7B7A-43D3-8B79-37D633B846F1}">
                  <asvg:svgBlip xmlns="" xmlns:asvg="http://schemas.microsoft.com/office/drawing/2016/SVG/main" r:embed="rId3"/>
                </a:ext>
              </a:extLst>
            </a:blip>
            <a:stretch>
              <a:fillRect b="-1050803"/>
            </a:stretch>
          </a:blipFill>
        </p:spPr>
      </p:sp>
      <p:sp>
        <p:nvSpPr>
          <p:cNvPr id="3" name="Freeform 3"/>
          <p:cNvSpPr/>
          <p:nvPr/>
        </p:nvSpPr>
        <p:spPr>
          <a:xfrm>
            <a:off x="9348789" y="3570134"/>
            <a:ext cx="409578" cy="612332"/>
          </a:xfrm>
          <a:custGeom>
            <a:avLst/>
            <a:gdLst/>
            <a:ahLst/>
            <a:cxnLst/>
            <a:rect l="l" t="t" r="r" b="b"/>
            <a:pathLst>
              <a:path w="409578" h="612332">
                <a:moveTo>
                  <a:pt x="0" y="0"/>
                </a:moveTo>
                <a:lnTo>
                  <a:pt x="409578" y="0"/>
                </a:lnTo>
                <a:lnTo>
                  <a:pt x="409578" y="612332"/>
                </a:lnTo>
                <a:lnTo>
                  <a:pt x="0" y="6123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8939211" y="3570134"/>
            <a:ext cx="409578" cy="612332"/>
          </a:xfrm>
          <a:custGeom>
            <a:avLst/>
            <a:gdLst/>
            <a:ahLst/>
            <a:cxnLst/>
            <a:rect l="l" t="t" r="r" b="b"/>
            <a:pathLst>
              <a:path w="409578" h="612332">
                <a:moveTo>
                  <a:pt x="0" y="0"/>
                </a:moveTo>
                <a:lnTo>
                  <a:pt x="409578" y="0"/>
                </a:lnTo>
                <a:lnTo>
                  <a:pt x="409578" y="612332"/>
                </a:lnTo>
                <a:lnTo>
                  <a:pt x="0" y="61233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8529633" y="3570134"/>
            <a:ext cx="409578" cy="612332"/>
          </a:xfrm>
          <a:custGeom>
            <a:avLst/>
            <a:gdLst/>
            <a:ahLst/>
            <a:cxnLst/>
            <a:rect l="l" t="t" r="r" b="b"/>
            <a:pathLst>
              <a:path w="409578" h="612332">
                <a:moveTo>
                  <a:pt x="0" y="0"/>
                </a:moveTo>
                <a:lnTo>
                  <a:pt x="409578" y="0"/>
                </a:lnTo>
                <a:lnTo>
                  <a:pt x="409578" y="612332"/>
                </a:lnTo>
                <a:lnTo>
                  <a:pt x="0" y="612332"/>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1409463" y="5159203"/>
            <a:ext cx="5909875" cy="3760338"/>
          </a:xfrm>
          <a:prstGeom prst="rect">
            <a:avLst/>
          </a:prstGeom>
        </p:spPr>
        <p:txBody>
          <a:bodyPr lIns="0" tIns="0" rIns="0" bIns="0" rtlCol="0" anchor="t">
            <a:spAutoFit/>
          </a:bodyPr>
          <a:lstStyle/>
          <a:p>
            <a:pPr marL="561347" lvl="1" indent="-280674" algn="l">
              <a:lnSpc>
                <a:spcPts val="6136"/>
              </a:lnSpc>
              <a:buFont typeface="Arial"/>
              <a:buChar char="•"/>
            </a:pPr>
            <a:r>
              <a:rPr lang="en-US" sz="2600" b="1" spc="26" dirty="0" err="1">
                <a:solidFill>
                  <a:srgbClr val="000000"/>
                </a:solidFill>
                <a:latin typeface="Tlab 돋움 레귤러 Bold"/>
                <a:ea typeface="Tlab 돋움 레귤러 Bold"/>
                <a:cs typeface="Tlab 돋움 레귤러 Bold"/>
                <a:sym typeface="Tlab 돋움 레귤러 Bold"/>
              </a:rPr>
              <a:t>인건비</a:t>
            </a:r>
            <a:endParaRPr lang="en-US" sz="2600" b="1" spc="26" dirty="0">
              <a:solidFill>
                <a:srgbClr val="000000"/>
              </a:solidFill>
              <a:latin typeface="Tlab 돋움 레귤러 Bold"/>
              <a:ea typeface="Tlab 돋움 레귤러 Bold"/>
              <a:cs typeface="Tlab 돋움 레귤러 Bold"/>
              <a:sym typeface="Tlab 돋움 레귤러 Bold"/>
            </a:endParaRPr>
          </a:p>
          <a:p>
            <a:pPr marL="561347" lvl="1" indent="-280674" algn="l">
              <a:lnSpc>
                <a:spcPts val="6136"/>
              </a:lnSpc>
              <a:buFont typeface="Arial"/>
              <a:buChar char="•"/>
            </a:pPr>
            <a:r>
              <a:rPr lang="en-US" sz="2600" b="1" spc="26" dirty="0" err="1">
                <a:solidFill>
                  <a:srgbClr val="000000"/>
                </a:solidFill>
                <a:latin typeface="Tlab 돋움 레귤러 Bold"/>
                <a:ea typeface="Tlab 돋움 레귤러 Bold"/>
                <a:cs typeface="Tlab 돋움 레귤러 Bold"/>
                <a:sym typeface="Tlab 돋움 레귤러 Bold"/>
              </a:rPr>
              <a:t>장비</a:t>
            </a:r>
            <a:r>
              <a:rPr lang="en-US" sz="2600" b="1" spc="26" dirty="0">
                <a:solidFill>
                  <a:srgbClr val="000000"/>
                </a:solidFill>
                <a:latin typeface="Tlab 돋움 레귤러 Bold"/>
                <a:ea typeface="Tlab 돋움 레귤러 Bold"/>
                <a:cs typeface="Tlab 돋움 레귤러 Bold"/>
                <a:sym typeface="Tlab 돋움 레귤러 Bold"/>
              </a:rPr>
              <a:t> 및 </a:t>
            </a:r>
            <a:r>
              <a:rPr lang="en-US" sz="2600" b="1" spc="26" dirty="0" err="1">
                <a:solidFill>
                  <a:srgbClr val="000000"/>
                </a:solidFill>
                <a:latin typeface="Tlab 돋움 레귤러 Bold"/>
                <a:ea typeface="Tlab 돋움 레귤러 Bold"/>
                <a:cs typeface="Tlab 돋움 레귤러 Bold"/>
                <a:sym typeface="Tlab 돋움 레귤러 Bold"/>
              </a:rPr>
              <a:t>자재</a:t>
            </a:r>
            <a:endParaRPr lang="en-US" sz="2600" b="1" spc="26" dirty="0">
              <a:solidFill>
                <a:srgbClr val="000000"/>
              </a:solidFill>
              <a:latin typeface="Tlab 돋움 레귤러 Bold"/>
              <a:ea typeface="Tlab 돋움 레귤러 Bold"/>
              <a:cs typeface="Tlab 돋움 레귤러 Bold"/>
              <a:sym typeface="Tlab 돋움 레귤러 Bold"/>
            </a:endParaRPr>
          </a:p>
          <a:p>
            <a:pPr marL="561347" lvl="1" indent="-280674" algn="l">
              <a:lnSpc>
                <a:spcPts val="6136"/>
              </a:lnSpc>
              <a:buFont typeface="Arial"/>
              <a:buChar char="•"/>
            </a:pPr>
            <a:r>
              <a:rPr lang="en-US" sz="2600" b="1" spc="26" dirty="0" err="1">
                <a:solidFill>
                  <a:srgbClr val="000000"/>
                </a:solidFill>
                <a:latin typeface="Tlab 돋움 레귤러 Bold"/>
                <a:ea typeface="Tlab 돋움 레귤러 Bold"/>
                <a:cs typeface="Tlab 돋움 레귤러 Bold"/>
                <a:sym typeface="Tlab 돋움 레귤러 Bold"/>
              </a:rPr>
              <a:t>외주</a:t>
            </a:r>
            <a:r>
              <a:rPr lang="en-US" sz="2600" b="1" spc="26" dirty="0">
                <a:solidFill>
                  <a:srgbClr val="000000"/>
                </a:solidFill>
                <a:latin typeface="Tlab 돋움 레귤러 Bold"/>
                <a:ea typeface="Tlab 돋움 레귤러 Bold"/>
                <a:cs typeface="Tlab 돋움 레귤러 Bold"/>
                <a:sym typeface="Tlab 돋움 레귤러 Bold"/>
              </a:rPr>
              <a:t> </a:t>
            </a:r>
            <a:r>
              <a:rPr lang="en-US" sz="2600" b="1" spc="26" dirty="0" err="1">
                <a:solidFill>
                  <a:srgbClr val="000000"/>
                </a:solidFill>
                <a:latin typeface="Tlab 돋움 레귤러 Bold"/>
                <a:ea typeface="Tlab 돋움 레귤러 Bold"/>
                <a:cs typeface="Tlab 돋움 레귤러 Bold"/>
                <a:sym typeface="Tlab 돋움 레귤러 Bold"/>
              </a:rPr>
              <a:t>비용</a:t>
            </a:r>
            <a:endParaRPr lang="en-US" sz="2600" b="1" spc="26" dirty="0">
              <a:solidFill>
                <a:srgbClr val="000000"/>
              </a:solidFill>
              <a:latin typeface="Tlab 돋움 레귤러 Bold"/>
              <a:ea typeface="Tlab 돋움 레귤러 Bold"/>
              <a:cs typeface="Tlab 돋움 레귤러 Bold"/>
              <a:sym typeface="Tlab 돋움 레귤러 Bold"/>
            </a:endParaRPr>
          </a:p>
          <a:p>
            <a:pPr marL="561347" lvl="1" indent="-280674" algn="l">
              <a:lnSpc>
                <a:spcPts val="6136"/>
              </a:lnSpc>
              <a:buFont typeface="Arial"/>
              <a:buChar char="•"/>
            </a:pPr>
            <a:r>
              <a:rPr lang="en-US" sz="2600" b="1" spc="26" dirty="0" err="1">
                <a:solidFill>
                  <a:srgbClr val="000000"/>
                </a:solidFill>
                <a:latin typeface="Tlab 돋움 레귤러 Bold"/>
                <a:ea typeface="Tlab 돋움 레귤러 Bold"/>
                <a:cs typeface="Tlab 돋움 레귤러 Bold"/>
                <a:sym typeface="Tlab 돋움 레귤러 Bold"/>
              </a:rPr>
              <a:t>마케팅</a:t>
            </a:r>
            <a:r>
              <a:rPr lang="en-US" sz="2600" b="1" spc="26" dirty="0">
                <a:solidFill>
                  <a:srgbClr val="000000"/>
                </a:solidFill>
                <a:latin typeface="Tlab 돋움 레귤러 Bold"/>
                <a:ea typeface="Tlab 돋움 레귤러 Bold"/>
                <a:cs typeface="Tlab 돋움 레귤러 Bold"/>
                <a:sym typeface="Tlab 돋움 레귤러 Bold"/>
              </a:rPr>
              <a:t> </a:t>
            </a:r>
            <a:r>
              <a:rPr lang="en-US" sz="2600" b="1" spc="26" dirty="0" err="1">
                <a:solidFill>
                  <a:srgbClr val="000000"/>
                </a:solidFill>
                <a:latin typeface="Tlab 돋움 레귤러 Bold"/>
                <a:ea typeface="Tlab 돋움 레귤러 Bold"/>
                <a:cs typeface="Tlab 돋움 레귤러 Bold"/>
                <a:sym typeface="Tlab 돋움 레귤러 Bold"/>
              </a:rPr>
              <a:t>비용</a:t>
            </a:r>
            <a:endParaRPr lang="en-US" sz="2600" b="1" spc="26" dirty="0">
              <a:solidFill>
                <a:srgbClr val="000000"/>
              </a:solidFill>
              <a:latin typeface="Tlab 돋움 레귤러 Bold"/>
              <a:ea typeface="Tlab 돋움 레귤러 Bold"/>
              <a:cs typeface="Tlab 돋움 레귤러 Bold"/>
              <a:sym typeface="Tlab 돋움 레귤러 Bold"/>
            </a:endParaRPr>
          </a:p>
          <a:p>
            <a:pPr marL="561347" lvl="1" indent="-280674" algn="l">
              <a:lnSpc>
                <a:spcPts val="6136"/>
              </a:lnSpc>
              <a:buFont typeface="Arial"/>
              <a:buChar char="•"/>
            </a:pPr>
            <a:r>
              <a:rPr lang="en-US" sz="2600" b="1" spc="26" dirty="0" err="1">
                <a:solidFill>
                  <a:srgbClr val="000000"/>
                </a:solidFill>
                <a:latin typeface="Tlab 돋움 레귤러 Bold"/>
                <a:ea typeface="Tlab 돋움 레귤러 Bold"/>
                <a:cs typeface="Tlab 돋움 레귤러 Bold"/>
                <a:sym typeface="Tlab 돋움 레귤러 Bold"/>
              </a:rPr>
              <a:t>기타</a:t>
            </a:r>
            <a:endParaRPr lang="en-US" sz="2600" b="1" spc="26" dirty="0">
              <a:solidFill>
                <a:srgbClr val="000000"/>
              </a:solidFill>
              <a:latin typeface="Tlab 돋움 레귤러 Bold"/>
              <a:ea typeface="Tlab 돋움 레귤러 Bold"/>
              <a:cs typeface="Tlab 돋움 레귤러 Bold"/>
              <a:sym typeface="Tlab 돋움 레귤러 Bold"/>
            </a:endParaRPr>
          </a:p>
        </p:txBody>
      </p:sp>
      <p:sp>
        <p:nvSpPr>
          <p:cNvPr id="7" name="TextBox 7"/>
          <p:cNvSpPr txBox="1"/>
          <p:nvPr/>
        </p:nvSpPr>
        <p:spPr>
          <a:xfrm>
            <a:off x="4922148" y="5159203"/>
            <a:ext cx="1921975" cy="3760338"/>
          </a:xfrm>
          <a:prstGeom prst="rect">
            <a:avLst/>
          </a:prstGeom>
        </p:spPr>
        <p:txBody>
          <a:bodyPr lIns="0" tIns="0" rIns="0" bIns="0" rtlCol="0" anchor="t">
            <a:spAutoFit/>
          </a:bodyPr>
          <a:lstStyle/>
          <a:p>
            <a:pPr algn="r">
              <a:lnSpc>
                <a:spcPts val="6136"/>
              </a:lnSpc>
            </a:pPr>
            <a:r>
              <a:rPr lang="en-US" sz="2600" spc="26">
                <a:solidFill>
                  <a:srgbClr val="494739"/>
                </a:solidFill>
                <a:latin typeface="Tlab 돋움 레귤러"/>
                <a:ea typeface="Tlab 돋움 레귤러"/>
                <a:cs typeface="Tlab 돋움 레귤러"/>
                <a:sym typeface="Tlab 돋움 레귤러"/>
              </a:rPr>
              <a:t>5천만원</a:t>
            </a:r>
          </a:p>
          <a:p>
            <a:pPr algn="r">
              <a:lnSpc>
                <a:spcPts val="6136"/>
              </a:lnSpc>
            </a:pPr>
            <a:r>
              <a:rPr lang="en-US" sz="2600" spc="26">
                <a:solidFill>
                  <a:srgbClr val="494739"/>
                </a:solidFill>
                <a:latin typeface="Tlab 돋움 레귤러"/>
                <a:ea typeface="Tlab 돋움 레귤러"/>
                <a:cs typeface="Tlab 돋움 레귤러"/>
                <a:sym typeface="Tlab 돋움 레귤러"/>
              </a:rPr>
              <a:t>1천만원</a:t>
            </a:r>
          </a:p>
          <a:p>
            <a:pPr algn="r">
              <a:lnSpc>
                <a:spcPts val="6136"/>
              </a:lnSpc>
            </a:pPr>
            <a:r>
              <a:rPr lang="en-US" sz="2600" spc="26">
                <a:solidFill>
                  <a:srgbClr val="494739"/>
                </a:solidFill>
                <a:latin typeface="Tlab 돋움 레귤러"/>
                <a:ea typeface="Tlab 돋움 레귤러"/>
                <a:cs typeface="Tlab 돋움 레귤러"/>
                <a:sym typeface="Tlab 돋움 레귤러"/>
              </a:rPr>
              <a:t> 1천만원</a:t>
            </a:r>
          </a:p>
          <a:p>
            <a:pPr algn="r">
              <a:lnSpc>
                <a:spcPts val="6136"/>
              </a:lnSpc>
            </a:pPr>
            <a:r>
              <a:rPr lang="en-US" sz="2600" spc="26">
                <a:solidFill>
                  <a:srgbClr val="494739"/>
                </a:solidFill>
                <a:latin typeface="Tlab 돋움 레귤러"/>
                <a:ea typeface="Tlab 돋움 레귤러"/>
                <a:cs typeface="Tlab 돋움 레귤러"/>
                <a:sym typeface="Tlab 돋움 레귤러"/>
              </a:rPr>
              <a:t>1천만원</a:t>
            </a:r>
          </a:p>
          <a:p>
            <a:pPr algn="r">
              <a:lnSpc>
                <a:spcPts val="6136"/>
              </a:lnSpc>
            </a:pPr>
            <a:r>
              <a:rPr lang="en-US" sz="2600" spc="26">
                <a:solidFill>
                  <a:srgbClr val="494739"/>
                </a:solidFill>
                <a:latin typeface="Tlab 돋움 레귤러"/>
                <a:ea typeface="Tlab 돋움 레귤러"/>
                <a:cs typeface="Tlab 돋움 레귤러"/>
                <a:sym typeface="Tlab 돋움 레귤러"/>
              </a:rPr>
              <a:t>1천만원</a:t>
            </a:r>
          </a:p>
        </p:txBody>
      </p:sp>
      <p:sp>
        <p:nvSpPr>
          <p:cNvPr id="8" name="TextBox 8"/>
          <p:cNvSpPr txBox="1"/>
          <p:nvPr/>
        </p:nvSpPr>
        <p:spPr>
          <a:xfrm>
            <a:off x="10886071" y="5159203"/>
            <a:ext cx="3060021" cy="2988813"/>
          </a:xfrm>
          <a:prstGeom prst="rect">
            <a:avLst/>
          </a:prstGeom>
        </p:spPr>
        <p:txBody>
          <a:bodyPr lIns="0" tIns="0" rIns="0" bIns="0" rtlCol="0" anchor="t">
            <a:spAutoFit/>
          </a:bodyPr>
          <a:lstStyle/>
          <a:p>
            <a:pPr marL="561347" lvl="1" indent="-280674" algn="l">
              <a:lnSpc>
                <a:spcPts val="6136"/>
              </a:lnSpc>
              <a:buFont typeface="Arial"/>
              <a:buChar char="•"/>
            </a:pPr>
            <a:r>
              <a:rPr lang="en-US" sz="2600" b="1" spc="26">
                <a:solidFill>
                  <a:srgbClr val="000000"/>
                </a:solidFill>
                <a:latin typeface="Tlab 돋움 레귤러 Bold"/>
                <a:ea typeface="Tlab 돋움 레귤러 Bold"/>
                <a:cs typeface="Tlab 돋움 레귤러 Bold"/>
                <a:sym typeface="Tlab 돋움 레귤러 Bold"/>
              </a:rPr>
              <a:t>투자수익률</a:t>
            </a:r>
          </a:p>
          <a:p>
            <a:pPr marL="561347" lvl="1" indent="-280674" algn="l">
              <a:lnSpc>
                <a:spcPts val="6136"/>
              </a:lnSpc>
              <a:buFont typeface="Arial"/>
              <a:buChar char="•"/>
            </a:pPr>
            <a:r>
              <a:rPr lang="en-US" sz="2600" b="1" spc="26">
                <a:solidFill>
                  <a:srgbClr val="000000"/>
                </a:solidFill>
                <a:latin typeface="Tlab 돋움 레귤러 Bold"/>
                <a:ea typeface="Tlab 돋움 레귤러 Bold"/>
                <a:cs typeface="Tlab 돋움 레귤러 Bold"/>
                <a:sym typeface="Tlab 돋움 레귤러 Bold"/>
              </a:rPr>
              <a:t>순현재가치</a:t>
            </a:r>
          </a:p>
          <a:p>
            <a:pPr marL="561347" lvl="1" indent="-280674" algn="l">
              <a:lnSpc>
                <a:spcPts val="6136"/>
              </a:lnSpc>
              <a:buFont typeface="Arial"/>
              <a:buChar char="•"/>
            </a:pPr>
            <a:r>
              <a:rPr lang="en-US" sz="2600" b="1" spc="26">
                <a:solidFill>
                  <a:srgbClr val="000000"/>
                </a:solidFill>
                <a:latin typeface="Tlab 돋움 레귤러 Bold"/>
                <a:ea typeface="Tlab 돋움 레귤러 Bold"/>
                <a:cs typeface="Tlab 돋움 레귤러 Bold"/>
                <a:sym typeface="Tlab 돋움 레귤러 Bold"/>
              </a:rPr>
              <a:t>내부수익률</a:t>
            </a:r>
          </a:p>
          <a:p>
            <a:pPr marL="561347" lvl="1" indent="-280674" algn="l">
              <a:lnSpc>
                <a:spcPts val="6136"/>
              </a:lnSpc>
              <a:buFont typeface="Arial"/>
              <a:buChar char="•"/>
            </a:pPr>
            <a:r>
              <a:rPr lang="en-US" sz="2600" b="1" spc="26">
                <a:solidFill>
                  <a:srgbClr val="000000"/>
                </a:solidFill>
                <a:latin typeface="Tlab 돋움 레귤러 Bold"/>
                <a:ea typeface="Tlab 돋움 레귤러 Bold"/>
                <a:cs typeface="Tlab 돋움 레귤러 Bold"/>
                <a:sym typeface="Tlab 돋움 레귤러 Bold"/>
              </a:rPr>
              <a:t>회수기간</a:t>
            </a:r>
          </a:p>
        </p:txBody>
      </p:sp>
      <p:sp>
        <p:nvSpPr>
          <p:cNvPr id="9" name="TextBox 9"/>
          <p:cNvSpPr txBox="1"/>
          <p:nvPr/>
        </p:nvSpPr>
        <p:spPr>
          <a:xfrm>
            <a:off x="14053344" y="5159203"/>
            <a:ext cx="2357285" cy="2988813"/>
          </a:xfrm>
          <a:prstGeom prst="rect">
            <a:avLst/>
          </a:prstGeom>
        </p:spPr>
        <p:txBody>
          <a:bodyPr lIns="0" tIns="0" rIns="0" bIns="0" rtlCol="0" anchor="t">
            <a:spAutoFit/>
          </a:bodyPr>
          <a:lstStyle/>
          <a:p>
            <a:pPr algn="r">
              <a:lnSpc>
                <a:spcPts val="6136"/>
              </a:lnSpc>
            </a:pPr>
            <a:r>
              <a:rPr lang="en-US" sz="2600" spc="26">
                <a:solidFill>
                  <a:srgbClr val="000000"/>
                </a:solidFill>
                <a:latin typeface="Tlab 돋움 레귤러"/>
                <a:ea typeface="Tlab 돋움 레귤러"/>
                <a:cs typeface="Tlab 돋움 레귤러"/>
                <a:sym typeface="Tlab 돋움 레귤러"/>
              </a:rPr>
              <a:t>30%</a:t>
            </a:r>
          </a:p>
          <a:p>
            <a:pPr algn="r">
              <a:lnSpc>
                <a:spcPts val="6136"/>
              </a:lnSpc>
            </a:pPr>
            <a:r>
              <a:rPr lang="en-US" sz="2600" spc="26">
                <a:solidFill>
                  <a:srgbClr val="000000"/>
                </a:solidFill>
                <a:latin typeface="Tlab 돋움 레귤러"/>
                <a:ea typeface="Tlab 돋움 레귤러"/>
                <a:cs typeface="Tlab 돋움 레귤러"/>
                <a:sym typeface="Tlab 돋움 레귤러"/>
              </a:rPr>
              <a:t>30%</a:t>
            </a:r>
          </a:p>
          <a:p>
            <a:pPr algn="r">
              <a:lnSpc>
                <a:spcPts val="6136"/>
              </a:lnSpc>
            </a:pPr>
            <a:r>
              <a:rPr lang="en-US" sz="2600" spc="26">
                <a:solidFill>
                  <a:srgbClr val="000000"/>
                </a:solidFill>
                <a:latin typeface="Tlab 돋움 레귤러"/>
                <a:ea typeface="Tlab 돋움 레귤러"/>
                <a:cs typeface="Tlab 돋움 레귤러"/>
                <a:sym typeface="Tlab 돋움 레귤러"/>
              </a:rPr>
              <a:t>30%</a:t>
            </a:r>
          </a:p>
          <a:p>
            <a:pPr algn="r">
              <a:lnSpc>
                <a:spcPts val="6136"/>
              </a:lnSpc>
            </a:pPr>
            <a:r>
              <a:rPr lang="en-US" sz="2600" spc="26">
                <a:solidFill>
                  <a:srgbClr val="000000"/>
                </a:solidFill>
                <a:latin typeface="Tlab 돋움 레귤러"/>
                <a:ea typeface="Tlab 돋움 레귤러"/>
                <a:cs typeface="Tlab 돋움 레귤러"/>
                <a:sym typeface="Tlab 돋움 레귤러"/>
              </a:rPr>
              <a:t>30%</a:t>
            </a:r>
          </a:p>
        </p:txBody>
      </p:sp>
      <p:sp>
        <p:nvSpPr>
          <p:cNvPr id="10" name="TextBox 10"/>
          <p:cNvSpPr txBox="1"/>
          <p:nvPr/>
        </p:nvSpPr>
        <p:spPr>
          <a:xfrm>
            <a:off x="2113277" y="3554291"/>
            <a:ext cx="2777204" cy="596900"/>
          </a:xfrm>
          <a:prstGeom prst="rect">
            <a:avLst/>
          </a:prstGeom>
        </p:spPr>
        <p:txBody>
          <a:bodyPr lIns="0" tIns="0" rIns="0" bIns="0" rtlCol="0" anchor="t">
            <a:spAutoFit/>
          </a:bodyPr>
          <a:lstStyle/>
          <a:p>
            <a:pPr algn="l">
              <a:lnSpc>
                <a:spcPts val="4930"/>
              </a:lnSpc>
            </a:pPr>
            <a:r>
              <a:rPr lang="en-US" sz="3400" b="1" spc="34">
                <a:solidFill>
                  <a:srgbClr val="FFFFFF"/>
                </a:solidFill>
                <a:latin typeface="Tlab 돋움 레귤러 Bold"/>
                <a:ea typeface="Tlab 돋움 레귤러 Bold"/>
                <a:cs typeface="Tlab 돋움 레귤러 Bold"/>
                <a:sym typeface="Tlab 돋움 레귤러 Bold"/>
              </a:rPr>
              <a:t>프로젝트 예산</a:t>
            </a:r>
          </a:p>
        </p:txBody>
      </p:sp>
      <p:sp>
        <p:nvSpPr>
          <p:cNvPr id="11" name="TextBox 11"/>
          <p:cNvSpPr txBox="1"/>
          <p:nvPr/>
        </p:nvSpPr>
        <p:spPr>
          <a:xfrm>
            <a:off x="11971374" y="3554291"/>
            <a:ext cx="1888540" cy="596900"/>
          </a:xfrm>
          <a:prstGeom prst="rect">
            <a:avLst/>
          </a:prstGeom>
        </p:spPr>
        <p:txBody>
          <a:bodyPr lIns="0" tIns="0" rIns="0" bIns="0" rtlCol="0" anchor="t">
            <a:spAutoFit/>
          </a:bodyPr>
          <a:lstStyle/>
          <a:p>
            <a:pPr algn="l">
              <a:lnSpc>
                <a:spcPts val="4930"/>
              </a:lnSpc>
            </a:pPr>
            <a:r>
              <a:rPr lang="en-US" sz="3400" b="1" spc="34">
                <a:solidFill>
                  <a:srgbClr val="FFFFFF"/>
                </a:solidFill>
                <a:latin typeface="Tlab 돋움 레귤러 Bold"/>
                <a:ea typeface="Tlab 돋움 레귤러 Bold"/>
                <a:cs typeface="Tlab 돋움 레귤러 Bold"/>
                <a:sym typeface="Tlab 돋움 레귤러 Bold"/>
              </a:rPr>
              <a:t>예상 수익</a:t>
            </a:r>
          </a:p>
        </p:txBody>
      </p:sp>
      <p:sp>
        <p:nvSpPr>
          <p:cNvPr id="12" name="TextBox 12"/>
          <p:cNvSpPr txBox="1"/>
          <p:nvPr/>
        </p:nvSpPr>
        <p:spPr>
          <a:xfrm>
            <a:off x="4890481" y="3332877"/>
            <a:ext cx="1953642" cy="1000125"/>
          </a:xfrm>
          <a:prstGeom prst="rect">
            <a:avLst/>
          </a:prstGeom>
        </p:spPr>
        <p:txBody>
          <a:bodyPr lIns="0" tIns="0" rIns="0" bIns="0" rtlCol="0" anchor="t">
            <a:spAutoFit/>
          </a:bodyPr>
          <a:lstStyle/>
          <a:p>
            <a:pPr algn="l">
              <a:lnSpc>
                <a:spcPts val="8265"/>
              </a:lnSpc>
            </a:pPr>
            <a:r>
              <a:rPr lang="en-US" sz="5700" b="1" spc="57">
                <a:solidFill>
                  <a:srgbClr val="FFFFFF"/>
                </a:solidFill>
                <a:latin typeface="Tlab 돋움 레귤러 Bold"/>
                <a:ea typeface="Tlab 돋움 레귤러 Bold"/>
                <a:cs typeface="Tlab 돋움 레귤러 Bold"/>
                <a:sym typeface="Tlab 돋움 레귤러 Bold"/>
              </a:rPr>
              <a:t>1억원</a:t>
            </a:r>
          </a:p>
        </p:txBody>
      </p:sp>
      <p:sp>
        <p:nvSpPr>
          <p:cNvPr id="13" name="TextBox 13"/>
          <p:cNvSpPr txBox="1"/>
          <p:nvPr/>
        </p:nvSpPr>
        <p:spPr>
          <a:xfrm>
            <a:off x="13967167" y="3332877"/>
            <a:ext cx="1953642" cy="1000125"/>
          </a:xfrm>
          <a:prstGeom prst="rect">
            <a:avLst/>
          </a:prstGeom>
        </p:spPr>
        <p:txBody>
          <a:bodyPr lIns="0" tIns="0" rIns="0" bIns="0" rtlCol="0" anchor="t">
            <a:spAutoFit/>
          </a:bodyPr>
          <a:lstStyle/>
          <a:p>
            <a:pPr algn="l">
              <a:lnSpc>
                <a:spcPts val="8265"/>
              </a:lnSpc>
            </a:pPr>
            <a:r>
              <a:rPr lang="en-US" sz="5700" b="1" spc="57">
                <a:solidFill>
                  <a:srgbClr val="FFFFFF"/>
                </a:solidFill>
                <a:latin typeface="Tlab 돋움 레귤러 Bold"/>
                <a:ea typeface="Tlab 돋움 레귤러 Bold"/>
                <a:cs typeface="Tlab 돋움 레귤러 Bold"/>
                <a:sym typeface="Tlab 돋움 레귤러 Bold"/>
              </a:rPr>
              <a:t>30%</a:t>
            </a:r>
          </a:p>
        </p:txBody>
      </p:sp>
      <p:sp>
        <p:nvSpPr>
          <p:cNvPr id="14" name="TextBox 14"/>
          <p:cNvSpPr txBox="1"/>
          <p:nvPr/>
        </p:nvSpPr>
        <p:spPr>
          <a:xfrm>
            <a:off x="1144562" y="419100"/>
            <a:ext cx="1396179" cy="1250950"/>
          </a:xfrm>
          <a:prstGeom prst="rect">
            <a:avLst/>
          </a:prstGeom>
        </p:spPr>
        <p:txBody>
          <a:bodyPr lIns="0" tIns="0" rIns="0" bIns="0" rtlCol="0" anchor="t">
            <a:spAutoFit/>
          </a:bodyPr>
          <a:lstStyle/>
          <a:p>
            <a:pPr algn="l">
              <a:lnSpc>
                <a:spcPts val="10999"/>
              </a:lnSpc>
            </a:pPr>
            <a:r>
              <a:rPr lang="en-US" sz="5499" b="1" spc="131">
                <a:solidFill>
                  <a:srgbClr val="6274CF"/>
                </a:solidFill>
                <a:latin typeface="Tlab 돋움 레귤러 Bold"/>
                <a:ea typeface="Tlab 돋움 레귤러 Bold"/>
                <a:cs typeface="Tlab 돋움 레귤러 Bold"/>
                <a:sym typeface="Tlab 돋움 레귤러 Bold"/>
              </a:rPr>
              <a:t>07</a:t>
            </a:r>
          </a:p>
        </p:txBody>
      </p:sp>
      <p:sp>
        <p:nvSpPr>
          <p:cNvPr id="15" name="TextBox 15"/>
          <p:cNvSpPr txBox="1"/>
          <p:nvPr/>
        </p:nvSpPr>
        <p:spPr>
          <a:xfrm>
            <a:off x="1144562" y="1306830"/>
            <a:ext cx="5301543" cy="1186179"/>
          </a:xfrm>
          <a:prstGeom prst="rect">
            <a:avLst/>
          </a:prstGeom>
        </p:spPr>
        <p:txBody>
          <a:bodyPr lIns="0" tIns="0" rIns="0" bIns="0" rtlCol="0" anchor="t">
            <a:spAutoFit/>
          </a:bodyPr>
          <a:lstStyle/>
          <a:p>
            <a:pPr algn="l">
              <a:lnSpc>
                <a:spcPts val="10400"/>
              </a:lnSpc>
            </a:pPr>
            <a:r>
              <a:rPr lang="en-US" sz="5200" b="1">
                <a:solidFill>
                  <a:srgbClr val="252525"/>
                </a:solidFill>
                <a:latin typeface="Tlab 돋움 레귤러 Bold"/>
                <a:ea typeface="Tlab 돋움 레귤러 Bold"/>
                <a:cs typeface="Tlab 돋움 레귤러 Bold"/>
                <a:sym typeface="Tlab 돋움 레귤러 Bold"/>
              </a:rPr>
              <a:t>예산 및 재무계획</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02282" y="3065531"/>
            <a:ext cx="2518122" cy="251812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25046" b="-25046"/>
              </a:stretch>
            </a:blipFill>
            <a:ln w="57150" cap="sq">
              <a:solidFill>
                <a:srgbClr val="6274CF"/>
              </a:solidFill>
              <a:prstDash val="solid"/>
              <a:miter/>
            </a:ln>
          </p:spPr>
        </p:sp>
      </p:grpSp>
      <p:grpSp>
        <p:nvGrpSpPr>
          <p:cNvPr id="4" name="Group 4"/>
          <p:cNvGrpSpPr/>
          <p:nvPr/>
        </p:nvGrpSpPr>
        <p:grpSpPr>
          <a:xfrm>
            <a:off x="7880608" y="3065531"/>
            <a:ext cx="2518122" cy="251812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25046" b="-25046"/>
              </a:stretch>
            </a:blipFill>
            <a:ln w="57150" cap="sq">
              <a:solidFill>
                <a:srgbClr val="6274CF"/>
              </a:solidFill>
              <a:prstDash val="solid"/>
              <a:miter/>
            </a:ln>
          </p:spPr>
        </p:sp>
      </p:grpSp>
      <p:grpSp>
        <p:nvGrpSpPr>
          <p:cNvPr id="6" name="Group 6"/>
          <p:cNvGrpSpPr/>
          <p:nvPr/>
        </p:nvGrpSpPr>
        <p:grpSpPr>
          <a:xfrm>
            <a:off x="13276472" y="3065531"/>
            <a:ext cx="2518122" cy="25181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25046" b="-25046"/>
              </a:stretch>
            </a:blipFill>
            <a:ln w="57150" cap="sq">
              <a:solidFill>
                <a:srgbClr val="6274CF"/>
              </a:solidFill>
              <a:prstDash val="solid"/>
              <a:miter/>
            </a:ln>
          </p:spPr>
        </p:sp>
      </p:grpSp>
      <p:sp>
        <p:nvSpPr>
          <p:cNvPr id="8" name="TextBox 8"/>
          <p:cNvSpPr txBox="1"/>
          <p:nvPr/>
        </p:nvSpPr>
        <p:spPr>
          <a:xfrm>
            <a:off x="2115299" y="5534272"/>
            <a:ext cx="2292088" cy="742190"/>
          </a:xfrm>
          <a:prstGeom prst="rect">
            <a:avLst/>
          </a:prstGeom>
        </p:spPr>
        <p:txBody>
          <a:bodyPr lIns="0" tIns="0" rIns="0" bIns="0" rtlCol="0" anchor="t">
            <a:spAutoFit/>
          </a:bodyPr>
          <a:lstStyle/>
          <a:p>
            <a:pPr algn="ctr">
              <a:lnSpc>
                <a:spcPts val="6785"/>
              </a:lnSpc>
            </a:pPr>
            <a:r>
              <a:rPr lang="en-US" sz="2899" b="1" spc="217">
                <a:solidFill>
                  <a:srgbClr val="6274CF"/>
                </a:solidFill>
                <a:latin typeface="Tlab 돋움 레귤러 Bold"/>
                <a:ea typeface="Tlab 돋움 레귤러 Bold"/>
                <a:cs typeface="Tlab 돋움 레귤러 Bold"/>
                <a:sym typeface="Tlab 돋움 레귤러 Bold"/>
              </a:rPr>
              <a:t>강하늘</a:t>
            </a:r>
          </a:p>
        </p:txBody>
      </p:sp>
      <p:sp>
        <p:nvSpPr>
          <p:cNvPr id="9" name="TextBox 9"/>
          <p:cNvSpPr txBox="1"/>
          <p:nvPr/>
        </p:nvSpPr>
        <p:spPr>
          <a:xfrm>
            <a:off x="7997956" y="5534272"/>
            <a:ext cx="2292088" cy="742190"/>
          </a:xfrm>
          <a:prstGeom prst="rect">
            <a:avLst/>
          </a:prstGeom>
        </p:spPr>
        <p:txBody>
          <a:bodyPr lIns="0" tIns="0" rIns="0" bIns="0" rtlCol="0" anchor="t">
            <a:spAutoFit/>
          </a:bodyPr>
          <a:lstStyle/>
          <a:p>
            <a:pPr algn="ctr">
              <a:lnSpc>
                <a:spcPts val="6785"/>
              </a:lnSpc>
            </a:pPr>
            <a:r>
              <a:rPr lang="en-US" sz="2899" b="1" spc="217">
                <a:solidFill>
                  <a:srgbClr val="6274CF"/>
                </a:solidFill>
                <a:latin typeface="Tlab 돋움 레귤러 Bold"/>
                <a:ea typeface="Tlab 돋움 레귤러 Bold"/>
                <a:cs typeface="Tlab 돋움 레귤러 Bold"/>
                <a:sym typeface="Tlab 돋움 레귤러 Bold"/>
              </a:rPr>
              <a:t>테디유</a:t>
            </a:r>
          </a:p>
        </p:txBody>
      </p:sp>
      <p:sp>
        <p:nvSpPr>
          <p:cNvPr id="10" name="TextBox 10"/>
          <p:cNvSpPr txBox="1"/>
          <p:nvPr/>
        </p:nvSpPr>
        <p:spPr>
          <a:xfrm>
            <a:off x="13389489" y="5534272"/>
            <a:ext cx="2292088" cy="742190"/>
          </a:xfrm>
          <a:prstGeom prst="rect">
            <a:avLst/>
          </a:prstGeom>
        </p:spPr>
        <p:txBody>
          <a:bodyPr lIns="0" tIns="0" rIns="0" bIns="0" rtlCol="0" anchor="t">
            <a:spAutoFit/>
          </a:bodyPr>
          <a:lstStyle/>
          <a:p>
            <a:pPr algn="ctr">
              <a:lnSpc>
                <a:spcPts val="6785"/>
              </a:lnSpc>
            </a:pPr>
            <a:r>
              <a:rPr lang="en-US" sz="2899" b="1" spc="217">
                <a:solidFill>
                  <a:srgbClr val="6274CF"/>
                </a:solidFill>
                <a:latin typeface="Tlab 돋움 레귤러 Bold"/>
                <a:ea typeface="Tlab 돋움 레귤러 Bold"/>
                <a:cs typeface="Tlab 돋움 레귤러 Bold"/>
                <a:sym typeface="Tlab 돋움 레귤러 Bold"/>
              </a:rPr>
              <a:t>강바다</a:t>
            </a:r>
          </a:p>
        </p:txBody>
      </p:sp>
      <p:sp>
        <p:nvSpPr>
          <p:cNvPr id="11" name="TextBox 11"/>
          <p:cNvSpPr txBox="1"/>
          <p:nvPr/>
        </p:nvSpPr>
        <p:spPr>
          <a:xfrm>
            <a:off x="1144562" y="6481059"/>
            <a:ext cx="4637581" cy="2711450"/>
          </a:xfrm>
          <a:prstGeom prst="rect">
            <a:avLst/>
          </a:prstGeom>
        </p:spPr>
        <p:txBody>
          <a:bodyPr lIns="0" tIns="0" rIns="0" bIns="0" rtlCol="0" anchor="t">
            <a:spAutoFit/>
          </a:bodyPr>
          <a:lstStyle/>
          <a:p>
            <a:pPr algn="l">
              <a:lnSpc>
                <a:spcPts val="3100"/>
              </a:lnSpc>
            </a:pPr>
            <a:r>
              <a:rPr lang="en-US" sz="2000" spc="150">
                <a:solidFill>
                  <a:srgbClr val="000000"/>
                </a:solidFill>
                <a:latin typeface="Tlab 돋움 레귤러"/>
                <a:ea typeface="Tlab 돋움 레귤러"/>
                <a:cs typeface="Tlab 돋움 레귤러"/>
                <a:sym typeface="Tlab 돋움 레귤러"/>
              </a:rPr>
              <a:t>라라나대학 경영학과 졸업</a:t>
            </a:r>
          </a:p>
          <a:p>
            <a:pPr algn="l">
              <a:lnSpc>
                <a:spcPts val="3100"/>
              </a:lnSpc>
            </a:pPr>
            <a:r>
              <a:rPr lang="en-US" sz="2000" spc="150">
                <a:solidFill>
                  <a:srgbClr val="000000"/>
                </a:solidFill>
                <a:latin typeface="Tlab 돋움 레귤러"/>
                <a:ea typeface="Tlab 돋움 레귤러"/>
                <a:cs typeface="Tlab 돋움 레귤러"/>
                <a:sym typeface="Tlab 돋움 레귤러"/>
              </a:rPr>
              <a:t>2015년 마케팅 아이디어 공모전 1등</a:t>
            </a:r>
          </a:p>
          <a:p>
            <a:pPr algn="l">
              <a:lnSpc>
                <a:spcPts val="3100"/>
              </a:lnSpc>
            </a:pPr>
            <a:r>
              <a:rPr lang="en-US" sz="2000" spc="150">
                <a:solidFill>
                  <a:srgbClr val="000000"/>
                </a:solidFill>
                <a:latin typeface="Tlab 돋움 레귤러"/>
                <a:ea typeface="Tlab 돋움 레귤러"/>
                <a:cs typeface="Tlab 돋움 레귤러"/>
                <a:sym typeface="Tlab 돋움 레귤러"/>
              </a:rPr>
              <a:t>2016년 Agile 방법론을 적용해 대형 소프트웨어 프로젝트 5개를 성공적으로 완료</a:t>
            </a:r>
          </a:p>
          <a:p>
            <a:pPr algn="l">
              <a:lnSpc>
                <a:spcPts val="3100"/>
              </a:lnSpc>
            </a:pPr>
            <a:r>
              <a:rPr lang="en-US" sz="2000" spc="150">
                <a:solidFill>
                  <a:srgbClr val="000000"/>
                </a:solidFill>
                <a:latin typeface="Tlab 돋움 레귤러"/>
                <a:ea typeface="Tlab 돋움 레귤러"/>
                <a:cs typeface="Tlab 돋움 레귤러"/>
                <a:sym typeface="Tlab 돋움 레귤러"/>
              </a:rPr>
              <a:t>크로스 기능 팀과 협업하여 프로젝트 위험 요소 20% 감소</a:t>
            </a:r>
          </a:p>
        </p:txBody>
      </p:sp>
      <p:sp>
        <p:nvSpPr>
          <p:cNvPr id="12" name="TextBox 12"/>
          <p:cNvSpPr txBox="1"/>
          <p:nvPr/>
        </p:nvSpPr>
        <p:spPr>
          <a:xfrm>
            <a:off x="6820879" y="6481059"/>
            <a:ext cx="4637581" cy="2711450"/>
          </a:xfrm>
          <a:prstGeom prst="rect">
            <a:avLst/>
          </a:prstGeom>
        </p:spPr>
        <p:txBody>
          <a:bodyPr lIns="0" tIns="0" rIns="0" bIns="0" rtlCol="0" anchor="t">
            <a:spAutoFit/>
          </a:bodyPr>
          <a:lstStyle/>
          <a:p>
            <a:pPr algn="l">
              <a:lnSpc>
                <a:spcPts val="3100"/>
              </a:lnSpc>
            </a:pPr>
            <a:r>
              <a:rPr lang="en-US" sz="2000" spc="150">
                <a:solidFill>
                  <a:srgbClr val="000000"/>
                </a:solidFill>
                <a:latin typeface="Tlab 돋움 레귤러"/>
                <a:ea typeface="Tlab 돋움 레귤러"/>
                <a:cs typeface="Tlab 돋움 레귤러"/>
                <a:sym typeface="Tlab 돋움 레귤러"/>
              </a:rPr>
              <a:t>라라나대학 경영학과 졸업</a:t>
            </a:r>
          </a:p>
          <a:p>
            <a:pPr algn="l">
              <a:lnSpc>
                <a:spcPts val="3100"/>
              </a:lnSpc>
            </a:pPr>
            <a:r>
              <a:rPr lang="en-US" sz="2000" spc="150">
                <a:solidFill>
                  <a:srgbClr val="000000"/>
                </a:solidFill>
                <a:latin typeface="Tlab 돋움 레귤러"/>
                <a:ea typeface="Tlab 돋움 레귤러"/>
                <a:cs typeface="Tlab 돋움 레귤러"/>
                <a:sym typeface="Tlab 돋움 레귤러"/>
              </a:rPr>
              <a:t>2015년 마케팅 아이디어 공모전 1등</a:t>
            </a:r>
          </a:p>
          <a:p>
            <a:pPr algn="l">
              <a:lnSpc>
                <a:spcPts val="3100"/>
              </a:lnSpc>
            </a:pPr>
            <a:r>
              <a:rPr lang="en-US" sz="2000" spc="150">
                <a:solidFill>
                  <a:srgbClr val="000000"/>
                </a:solidFill>
                <a:latin typeface="Tlab 돋움 레귤러"/>
                <a:ea typeface="Tlab 돋움 레귤러"/>
                <a:cs typeface="Tlab 돋움 레귤러"/>
                <a:sym typeface="Tlab 돋움 레귤러"/>
              </a:rPr>
              <a:t>2016년 Agile 방법론을 적용해 대형 소프트웨어 프로젝트 5개를 성공적으로 완료</a:t>
            </a:r>
          </a:p>
          <a:p>
            <a:pPr algn="l">
              <a:lnSpc>
                <a:spcPts val="3100"/>
              </a:lnSpc>
            </a:pPr>
            <a:r>
              <a:rPr lang="en-US" sz="2000" spc="150">
                <a:solidFill>
                  <a:srgbClr val="000000"/>
                </a:solidFill>
                <a:latin typeface="Tlab 돋움 레귤러"/>
                <a:ea typeface="Tlab 돋움 레귤러"/>
                <a:cs typeface="Tlab 돋움 레귤러"/>
                <a:sym typeface="Tlab 돋움 레귤러"/>
              </a:rPr>
              <a:t>크로스 기능 팀과 협업하여 프로젝트 위험 요소 20% 감소</a:t>
            </a:r>
          </a:p>
        </p:txBody>
      </p:sp>
      <p:sp>
        <p:nvSpPr>
          <p:cNvPr id="13" name="TextBox 13"/>
          <p:cNvSpPr txBox="1"/>
          <p:nvPr/>
        </p:nvSpPr>
        <p:spPr>
          <a:xfrm>
            <a:off x="12216743" y="6481059"/>
            <a:ext cx="4637581" cy="2711450"/>
          </a:xfrm>
          <a:prstGeom prst="rect">
            <a:avLst/>
          </a:prstGeom>
        </p:spPr>
        <p:txBody>
          <a:bodyPr lIns="0" tIns="0" rIns="0" bIns="0" rtlCol="0" anchor="t">
            <a:spAutoFit/>
          </a:bodyPr>
          <a:lstStyle/>
          <a:p>
            <a:pPr algn="l">
              <a:lnSpc>
                <a:spcPts val="3100"/>
              </a:lnSpc>
            </a:pPr>
            <a:r>
              <a:rPr lang="en-US" sz="2000" spc="150">
                <a:solidFill>
                  <a:srgbClr val="000000"/>
                </a:solidFill>
                <a:latin typeface="Tlab 돋움 레귤러"/>
                <a:ea typeface="Tlab 돋움 레귤러"/>
                <a:cs typeface="Tlab 돋움 레귤러"/>
                <a:sym typeface="Tlab 돋움 레귤러"/>
              </a:rPr>
              <a:t>라라나대학 경영학과 졸업</a:t>
            </a:r>
          </a:p>
          <a:p>
            <a:pPr algn="l">
              <a:lnSpc>
                <a:spcPts val="3100"/>
              </a:lnSpc>
            </a:pPr>
            <a:r>
              <a:rPr lang="en-US" sz="2000" spc="150">
                <a:solidFill>
                  <a:srgbClr val="000000"/>
                </a:solidFill>
                <a:latin typeface="Tlab 돋움 레귤러"/>
                <a:ea typeface="Tlab 돋움 레귤러"/>
                <a:cs typeface="Tlab 돋움 레귤러"/>
                <a:sym typeface="Tlab 돋움 레귤러"/>
              </a:rPr>
              <a:t>2015년 마케팅 아이디어 공모전 1등</a:t>
            </a:r>
          </a:p>
          <a:p>
            <a:pPr algn="l">
              <a:lnSpc>
                <a:spcPts val="3100"/>
              </a:lnSpc>
            </a:pPr>
            <a:r>
              <a:rPr lang="en-US" sz="2000" spc="150">
                <a:solidFill>
                  <a:srgbClr val="000000"/>
                </a:solidFill>
                <a:latin typeface="Tlab 돋움 레귤러"/>
                <a:ea typeface="Tlab 돋움 레귤러"/>
                <a:cs typeface="Tlab 돋움 레귤러"/>
                <a:sym typeface="Tlab 돋움 레귤러"/>
              </a:rPr>
              <a:t>2016년 Agile 방법론을 적용해 대형 소프트웨어 프로젝트 5개를 성공적으로 완료</a:t>
            </a:r>
          </a:p>
          <a:p>
            <a:pPr algn="l">
              <a:lnSpc>
                <a:spcPts val="3100"/>
              </a:lnSpc>
            </a:pPr>
            <a:r>
              <a:rPr lang="en-US" sz="2000" spc="150">
                <a:solidFill>
                  <a:srgbClr val="000000"/>
                </a:solidFill>
                <a:latin typeface="Tlab 돋움 레귤러"/>
                <a:ea typeface="Tlab 돋움 레귤러"/>
                <a:cs typeface="Tlab 돋움 레귤러"/>
                <a:sym typeface="Tlab 돋움 레귤러"/>
              </a:rPr>
              <a:t>크로스 기능 팀과 협업하여 프로젝트 위험 요소 20% 감소</a:t>
            </a:r>
          </a:p>
        </p:txBody>
      </p:sp>
      <p:sp>
        <p:nvSpPr>
          <p:cNvPr id="14" name="TextBox 14"/>
          <p:cNvSpPr txBox="1"/>
          <p:nvPr/>
        </p:nvSpPr>
        <p:spPr>
          <a:xfrm>
            <a:off x="1144562" y="419100"/>
            <a:ext cx="1396179" cy="1250950"/>
          </a:xfrm>
          <a:prstGeom prst="rect">
            <a:avLst/>
          </a:prstGeom>
        </p:spPr>
        <p:txBody>
          <a:bodyPr lIns="0" tIns="0" rIns="0" bIns="0" rtlCol="0" anchor="t">
            <a:spAutoFit/>
          </a:bodyPr>
          <a:lstStyle/>
          <a:p>
            <a:pPr algn="l">
              <a:lnSpc>
                <a:spcPts val="10999"/>
              </a:lnSpc>
            </a:pPr>
            <a:r>
              <a:rPr lang="en-US" sz="5499" b="1" spc="131">
                <a:solidFill>
                  <a:srgbClr val="6274CF"/>
                </a:solidFill>
                <a:latin typeface="Tlab 돋움 레귤러 Bold"/>
                <a:ea typeface="Tlab 돋움 레귤러 Bold"/>
                <a:cs typeface="Tlab 돋움 레귤러 Bold"/>
                <a:sym typeface="Tlab 돋움 레귤러 Bold"/>
              </a:rPr>
              <a:t>08</a:t>
            </a:r>
          </a:p>
        </p:txBody>
      </p:sp>
      <p:sp>
        <p:nvSpPr>
          <p:cNvPr id="15" name="TextBox 15"/>
          <p:cNvSpPr txBox="1"/>
          <p:nvPr/>
        </p:nvSpPr>
        <p:spPr>
          <a:xfrm>
            <a:off x="1144562" y="1306830"/>
            <a:ext cx="5301543" cy="1186179"/>
          </a:xfrm>
          <a:prstGeom prst="rect">
            <a:avLst/>
          </a:prstGeom>
        </p:spPr>
        <p:txBody>
          <a:bodyPr lIns="0" tIns="0" rIns="0" bIns="0" rtlCol="0" anchor="t">
            <a:spAutoFit/>
          </a:bodyPr>
          <a:lstStyle/>
          <a:p>
            <a:pPr algn="l">
              <a:lnSpc>
                <a:spcPts val="10400"/>
              </a:lnSpc>
            </a:pPr>
            <a:r>
              <a:rPr lang="en-US" sz="5200" b="1">
                <a:solidFill>
                  <a:srgbClr val="252525"/>
                </a:solidFill>
                <a:latin typeface="Tlab 돋움 레귤러 Bold"/>
                <a:ea typeface="Tlab 돋움 레귤러 Bold"/>
                <a:cs typeface="Tlab 돋움 레귤러 Bold"/>
                <a:sym typeface="Tlab 돋움 레귤러 Bold"/>
              </a:rPr>
              <a:t>팀 구성</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274CF"/>
        </a:solidFill>
        <a:effectLst/>
      </p:bgPr>
    </p:bg>
    <p:spTree>
      <p:nvGrpSpPr>
        <p:cNvPr id="1" name=""/>
        <p:cNvGrpSpPr/>
        <p:nvPr/>
      </p:nvGrpSpPr>
      <p:grpSpPr>
        <a:xfrm>
          <a:off x="0" y="0"/>
          <a:ext cx="0" cy="0"/>
          <a:chOff x="0" y="0"/>
          <a:chExt cx="0" cy="0"/>
        </a:xfrm>
      </p:grpSpPr>
      <p:sp>
        <p:nvSpPr>
          <p:cNvPr id="2" name="TextBox 2"/>
          <p:cNvSpPr txBox="1"/>
          <p:nvPr/>
        </p:nvSpPr>
        <p:spPr>
          <a:xfrm>
            <a:off x="1343197" y="5777265"/>
            <a:ext cx="8095966" cy="983364"/>
          </a:xfrm>
          <a:prstGeom prst="rect">
            <a:avLst/>
          </a:prstGeom>
        </p:spPr>
        <p:txBody>
          <a:bodyPr lIns="0" tIns="0" rIns="0" bIns="0" rtlCol="0" anchor="t">
            <a:spAutoFit/>
          </a:bodyPr>
          <a:lstStyle/>
          <a:p>
            <a:pPr algn="l">
              <a:lnSpc>
                <a:spcPts val="8891"/>
              </a:lnSpc>
            </a:pPr>
            <a:r>
              <a:rPr lang="en-US" sz="3799" b="1" spc="501">
                <a:solidFill>
                  <a:srgbClr val="FFFFFF"/>
                </a:solidFill>
                <a:latin typeface="Cabin Bold"/>
                <a:ea typeface="Cabin Bold"/>
                <a:cs typeface="Cabin Bold"/>
                <a:sym typeface="Cabin Bold"/>
              </a:rPr>
              <a:t>CONTACT.</a:t>
            </a:r>
          </a:p>
        </p:txBody>
      </p:sp>
      <p:sp>
        <p:nvSpPr>
          <p:cNvPr id="3" name="TextBox 3"/>
          <p:cNvSpPr txBox="1"/>
          <p:nvPr/>
        </p:nvSpPr>
        <p:spPr>
          <a:xfrm>
            <a:off x="1343197" y="6878986"/>
            <a:ext cx="8095966" cy="2196718"/>
          </a:xfrm>
          <a:prstGeom prst="rect">
            <a:avLst/>
          </a:prstGeom>
        </p:spPr>
        <p:txBody>
          <a:bodyPr lIns="0" tIns="0" rIns="0" bIns="0" rtlCol="0" anchor="t">
            <a:spAutoFit/>
          </a:bodyPr>
          <a:lstStyle/>
          <a:p>
            <a:pPr algn="l">
              <a:lnSpc>
                <a:spcPts val="4498"/>
              </a:lnSpc>
            </a:pPr>
            <a:r>
              <a:rPr lang="en-US" sz="2600" spc="343">
                <a:solidFill>
                  <a:srgbClr val="FFFFFF"/>
                </a:solidFill>
                <a:latin typeface="Cabin"/>
                <a:ea typeface="Cabin"/>
                <a:cs typeface="Cabin"/>
                <a:sym typeface="Cabin"/>
              </a:rPr>
              <a:t>123 Anywhere St., Any City</a:t>
            </a:r>
          </a:p>
          <a:p>
            <a:pPr algn="l">
              <a:lnSpc>
                <a:spcPts val="4498"/>
              </a:lnSpc>
            </a:pPr>
            <a:r>
              <a:rPr lang="en-US" sz="2600" spc="343">
                <a:solidFill>
                  <a:srgbClr val="FFFFFF"/>
                </a:solidFill>
                <a:latin typeface="Cabin"/>
                <a:ea typeface="Cabin"/>
                <a:cs typeface="Cabin"/>
                <a:sym typeface="Cabin"/>
              </a:rPr>
              <a:t>+123-456-7890</a:t>
            </a:r>
          </a:p>
          <a:p>
            <a:pPr algn="l">
              <a:lnSpc>
                <a:spcPts val="4498"/>
              </a:lnSpc>
            </a:pPr>
            <a:r>
              <a:rPr lang="en-US" sz="2600" spc="343">
                <a:solidFill>
                  <a:srgbClr val="FFFFFF"/>
                </a:solidFill>
                <a:latin typeface="Cabin"/>
                <a:ea typeface="Cabin"/>
                <a:cs typeface="Cabin"/>
                <a:sym typeface="Cabin"/>
              </a:rPr>
              <a:t>hello@reallygreatsite.com</a:t>
            </a:r>
          </a:p>
          <a:p>
            <a:pPr algn="l">
              <a:lnSpc>
                <a:spcPts val="4498"/>
              </a:lnSpc>
            </a:pPr>
            <a:r>
              <a:rPr lang="en-US" sz="2600" spc="343">
                <a:solidFill>
                  <a:srgbClr val="FFFFFF"/>
                </a:solidFill>
                <a:latin typeface="Cabin"/>
                <a:ea typeface="Cabin"/>
                <a:cs typeface="Cabin"/>
                <a:sym typeface="Cabin"/>
              </a:rPr>
              <a:t>@reallygreatsite</a:t>
            </a:r>
          </a:p>
        </p:txBody>
      </p:sp>
      <p:sp>
        <p:nvSpPr>
          <p:cNvPr id="4" name="TextBox 4"/>
          <p:cNvSpPr txBox="1"/>
          <p:nvPr/>
        </p:nvSpPr>
        <p:spPr>
          <a:xfrm>
            <a:off x="1343197" y="3841114"/>
            <a:ext cx="9803018" cy="1302386"/>
          </a:xfrm>
          <a:prstGeom prst="rect">
            <a:avLst/>
          </a:prstGeom>
        </p:spPr>
        <p:txBody>
          <a:bodyPr lIns="0" tIns="0" rIns="0" bIns="0" rtlCol="0" anchor="t">
            <a:spAutoFit/>
          </a:bodyPr>
          <a:lstStyle/>
          <a:p>
            <a:pPr algn="l">
              <a:lnSpc>
                <a:spcPts val="10639"/>
              </a:lnSpc>
              <a:spcBef>
                <a:spcPct val="0"/>
              </a:spcBef>
            </a:pPr>
            <a:r>
              <a:rPr lang="en-US" sz="7599" b="1">
                <a:solidFill>
                  <a:srgbClr val="FFFFFF"/>
                </a:solidFill>
                <a:latin typeface="Cabin Bold"/>
                <a:ea typeface="Cabin Bold"/>
                <a:cs typeface="Cabin Bold"/>
                <a:sym typeface="Cabin Bold"/>
              </a:rPr>
              <a:t>THANK YOU</a:t>
            </a:r>
          </a:p>
        </p:txBody>
      </p:sp>
      <p:sp>
        <p:nvSpPr>
          <p:cNvPr id="5" name="AutoShape 5"/>
          <p:cNvSpPr/>
          <p:nvPr/>
        </p:nvSpPr>
        <p:spPr>
          <a:xfrm flipV="1">
            <a:off x="1343197" y="5417290"/>
            <a:ext cx="15601606" cy="0"/>
          </a:xfrm>
          <a:prstGeom prst="line">
            <a:avLst/>
          </a:prstGeom>
          <a:ln w="28575" cap="flat">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425545" y="3537610"/>
            <a:ext cx="6680108" cy="661015"/>
          </a:xfrm>
          <a:prstGeom prst="rect">
            <a:avLst/>
          </a:prstGeom>
        </p:spPr>
        <p:txBody>
          <a:bodyPr lIns="0" tIns="0" rIns="0" bIns="0" rtlCol="0" anchor="t">
            <a:spAutoFit/>
          </a:bodyPr>
          <a:lstStyle/>
          <a:p>
            <a:pPr algn="l">
              <a:lnSpc>
                <a:spcPts val="5359"/>
              </a:lnSpc>
            </a:pPr>
            <a:r>
              <a:rPr lang="ko-KR" altLang="en-US" sz="3999" b="1" spc="231" err="1" smtClean="0">
                <a:solidFill>
                  <a:srgbClr val="6274CF"/>
                </a:solidFill>
                <a:latin typeface="Tlab 돋움 레귤러 Bold"/>
                <a:ea typeface="Tlab 돋움 레귤러 Bold"/>
                <a:cs typeface="Tlab 돋움 레귤러 Bold"/>
                <a:sym typeface="Tlab 돋움 레귤러 Bold"/>
              </a:rPr>
              <a:t>워케이션</a:t>
            </a:r>
            <a:r>
              <a:rPr lang="ko-KR" altLang="en-US" sz="3999" b="1" spc="231" dirty="0" smtClean="0">
                <a:solidFill>
                  <a:srgbClr val="6274CF"/>
                </a:solidFill>
                <a:latin typeface="Tlab 돋움 레귤러 Bold"/>
                <a:ea typeface="Tlab 돋움 레귤러 Bold"/>
                <a:cs typeface="Tlab 돋움 레귤러 Bold"/>
                <a:sym typeface="Tlab 돋움 레귤러 Bold"/>
              </a:rPr>
              <a:t> 트렌드 분석</a:t>
            </a:r>
            <a:endParaRPr lang="en-US" sz="3999" b="1" spc="231" dirty="0">
              <a:solidFill>
                <a:srgbClr val="6274CF"/>
              </a:solidFill>
              <a:latin typeface="Tlab 돋움 레귤러 Bold"/>
              <a:ea typeface="Tlab 돋움 레귤러 Bold"/>
              <a:cs typeface="Tlab 돋움 레귤러 Bold"/>
              <a:sym typeface="Tlab 돋움 레귤러 Bold"/>
            </a:endParaRPr>
          </a:p>
        </p:txBody>
      </p:sp>
      <p:sp>
        <p:nvSpPr>
          <p:cNvPr id="5" name="TextBox 5"/>
          <p:cNvSpPr txBox="1"/>
          <p:nvPr/>
        </p:nvSpPr>
        <p:spPr>
          <a:xfrm>
            <a:off x="10397836" y="4533900"/>
            <a:ext cx="7455088" cy="3712841"/>
          </a:xfrm>
          <a:prstGeom prst="rect">
            <a:avLst/>
          </a:prstGeom>
        </p:spPr>
        <p:txBody>
          <a:bodyPr lIns="0" tIns="0" rIns="0" bIns="0" rtlCol="0" anchor="t">
            <a:spAutoFit/>
          </a:bodyPr>
          <a:lstStyle/>
          <a:p>
            <a:pPr algn="l">
              <a:lnSpc>
                <a:spcPts val="3720"/>
              </a:lnSpc>
            </a:pPr>
            <a:r>
              <a:rPr lang="en-US" sz="2400" spc="24" dirty="0">
                <a:solidFill>
                  <a:srgbClr val="494739"/>
                </a:solidFill>
                <a:latin typeface="Tlab 돋움 레귤러"/>
                <a:ea typeface="Tlab 돋움 레귤러"/>
                <a:cs typeface="Tlab 돋움 레귤러"/>
                <a:sym typeface="Tlab 돋움 레귤러"/>
              </a:rPr>
              <a:t>Lorem ipsum dolor sit </a:t>
            </a:r>
            <a:r>
              <a:rPr lang="en-US" sz="2400" spc="24" dirty="0" err="1">
                <a:solidFill>
                  <a:srgbClr val="494739"/>
                </a:solidFill>
                <a:latin typeface="Tlab 돋움 레귤러"/>
                <a:ea typeface="Tlab 돋움 레귤러"/>
                <a:cs typeface="Tlab 돋움 레귤러"/>
                <a:sym typeface="Tlab 돋움 레귤러"/>
              </a:rPr>
              <a:t>amet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adipiscing</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elit</a:t>
            </a:r>
            <a:r>
              <a:rPr lang="en-US" sz="2400" spc="24" dirty="0">
                <a:solidFill>
                  <a:srgbClr val="494739"/>
                </a:solidFill>
                <a:latin typeface="Tlab 돋움 레귤러"/>
                <a:ea typeface="Tlab 돋움 레귤러"/>
                <a:cs typeface="Tlab 돋움 레귤러"/>
                <a:sym typeface="Tlab 돋움 레귤러"/>
              </a:rPr>
              <a:t>. Integer </a:t>
            </a:r>
            <a:r>
              <a:rPr lang="en-US" sz="2400" spc="24" dirty="0" err="1">
                <a:solidFill>
                  <a:srgbClr val="494739"/>
                </a:solidFill>
                <a:latin typeface="Tlab 돋움 레귤러"/>
                <a:ea typeface="Tlab 돋움 레귤러"/>
                <a:cs typeface="Tlab 돋움 레귤러"/>
                <a:sym typeface="Tlab 돋움 레귤러"/>
              </a:rPr>
              <a:t>elementum</a:t>
            </a:r>
            <a:r>
              <a:rPr lang="en-US" sz="2400" spc="24" dirty="0">
                <a:solidFill>
                  <a:srgbClr val="494739"/>
                </a:solidFill>
                <a:latin typeface="Tlab 돋움 레귤러"/>
                <a:ea typeface="Tlab 돋움 레귤러"/>
                <a:cs typeface="Tlab 돋움 레귤러"/>
                <a:sym typeface="Tlab 돋움 레귤러"/>
              </a:rPr>
              <a:t>, ex </a:t>
            </a:r>
            <a:r>
              <a:rPr lang="en-US" sz="2400" spc="24" dirty="0" err="1">
                <a:solidFill>
                  <a:srgbClr val="494739"/>
                </a:solidFill>
                <a:latin typeface="Tlab 돋움 레귤러"/>
                <a:ea typeface="Tlab 돋움 레귤러"/>
                <a:cs typeface="Tlab 돋움 레귤러"/>
                <a:sym typeface="Tlab 돋움 레귤러"/>
              </a:rPr>
              <a:t>eu</a:t>
            </a:r>
            <a:r>
              <a:rPr lang="en-US" sz="2400" spc="24" dirty="0">
                <a:solidFill>
                  <a:srgbClr val="494739"/>
                </a:solidFill>
                <a:latin typeface="Tlab 돋움 레귤러"/>
                <a:ea typeface="Tlab 돋움 레귤러"/>
                <a:cs typeface="Tlab 돋움 레귤러"/>
                <a:sym typeface="Tlab 돋움 레귤러"/>
              </a:rPr>
              <a:t> pharetra </a:t>
            </a:r>
            <a:r>
              <a:rPr lang="en-US" sz="2400" spc="24" dirty="0" err="1">
                <a:solidFill>
                  <a:srgbClr val="494739"/>
                </a:solidFill>
                <a:latin typeface="Tlab 돋움 레귤러"/>
                <a:ea typeface="Tlab 돋움 레귤러"/>
                <a:cs typeface="Tlab 돋움 레귤러"/>
                <a:sym typeface="Tlab 돋움 레귤러"/>
              </a:rPr>
              <a:t>pharetra</a:t>
            </a:r>
            <a:r>
              <a:rPr lang="en-US" sz="2400" spc="24" dirty="0">
                <a:solidFill>
                  <a:srgbClr val="494739"/>
                </a:solidFill>
                <a:latin typeface="Tlab 돋움 레귤러"/>
                <a:ea typeface="Tlab 돋움 레귤러"/>
                <a:cs typeface="Tlab 돋움 레귤러"/>
                <a:sym typeface="Tlab 돋움 레귤러"/>
              </a:rPr>
              <a:t>, ligula </a:t>
            </a:r>
            <a:r>
              <a:rPr lang="en-US" sz="2400" spc="24" dirty="0" err="1">
                <a:solidFill>
                  <a:srgbClr val="494739"/>
                </a:solidFill>
                <a:latin typeface="Tlab 돋움 레귤러"/>
                <a:ea typeface="Tlab 돋움 레귤러"/>
                <a:cs typeface="Tlab 돋움 레귤러"/>
                <a:sym typeface="Tlab 돋움 레귤러"/>
              </a:rPr>
              <a:t>velit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libero,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est</a:t>
            </a:r>
            <a:r>
              <a:rPr lang="en-US" sz="2400" spc="24" dirty="0">
                <a:solidFill>
                  <a:srgbClr val="494739"/>
                </a:solidFill>
                <a:latin typeface="Tlab 돋움 레귤러"/>
                <a:ea typeface="Tlab 돋움 레귤러"/>
                <a:cs typeface="Tlab 돋움 레귤러"/>
                <a:sym typeface="Tlab 돋움 레귤러"/>
              </a:rPr>
              <a:t> in magna. </a:t>
            </a:r>
            <a:r>
              <a:rPr lang="en-US" sz="2400" spc="24" dirty="0" err="1">
                <a:solidFill>
                  <a:srgbClr val="494739"/>
                </a:solidFill>
                <a:latin typeface="Tlab 돋움 레귤러"/>
                <a:ea typeface="Tlab 돋움 레귤러"/>
                <a:cs typeface="Tlab 돋움 레귤러"/>
                <a:sym typeface="Tlab 돋움 레귤러"/>
              </a:rPr>
              <a:t>Donec</a:t>
            </a:r>
            <a:r>
              <a:rPr lang="en-US" sz="2400" spc="24" dirty="0">
                <a:solidFill>
                  <a:srgbClr val="494739"/>
                </a:solidFill>
                <a:latin typeface="Tlab 돋움 레귤러"/>
                <a:ea typeface="Tlab 돋움 레귤러"/>
                <a:cs typeface="Tlab 돋움 레귤러"/>
                <a:sym typeface="Tlab 돋움 레귤러"/>
              </a:rPr>
              <a:t> et </a:t>
            </a:r>
            <a:r>
              <a:rPr lang="en-US" sz="2400" spc="24" dirty="0" err="1">
                <a:solidFill>
                  <a:srgbClr val="494739"/>
                </a:solidFill>
                <a:latin typeface="Tlab 돋움 레귤러"/>
                <a:ea typeface="Tlab 돋움 레귤러"/>
                <a:cs typeface="Tlab 돋움 레귤러"/>
                <a:sym typeface="Tlab 돋움 레귤러"/>
              </a:rPr>
              <a:t>egestas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tempus ipsum. </a:t>
            </a:r>
            <a:r>
              <a:rPr lang="en-US" sz="2400" spc="24" dirty="0" err="1">
                <a:solidFill>
                  <a:srgbClr val="494739"/>
                </a:solidFill>
                <a:latin typeface="Tlab 돋움 레귤러"/>
                <a:ea typeface="Tlab 돋움 레귤러"/>
                <a:cs typeface="Tlab 돋움 레귤러"/>
                <a:sym typeface="Tlab 돋움 레귤러"/>
              </a:rPr>
              <a:t>Aenean</a:t>
            </a:r>
            <a:r>
              <a:rPr lang="en-US" sz="2400" spc="24" dirty="0">
                <a:solidFill>
                  <a:srgbClr val="494739"/>
                </a:solidFill>
                <a:latin typeface="Tlab 돋움 레귤러"/>
                <a:ea typeface="Tlab 돋움 레귤러"/>
                <a:cs typeface="Tlab 돋움 레귤러"/>
                <a:sym typeface="Tlab 돋움 레귤러"/>
              </a:rPr>
              <a:t>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mauris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molestie</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ac in </a:t>
            </a:r>
            <a:r>
              <a:rPr lang="en-US" sz="2400" spc="24" dirty="0" err="1">
                <a:solidFill>
                  <a:srgbClr val="494739"/>
                </a:solidFill>
                <a:latin typeface="Tlab 돋움 레귤러"/>
                <a:ea typeface="Tlab 돋움 레귤러"/>
                <a:cs typeface="Tlab 돋움 레귤러"/>
                <a:sym typeface="Tlab 돋움 레귤러"/>
              </a:rPr>
              <a:t>massa</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Praesent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tincidunt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ut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condimentum</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Cras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purus</a:t>
            </a:r>
            <a:r>
              <a:rPr lang="en-US" sz="2400" spc="24" dirty="0">
                <a:solidFill>
                  <a:srgbClr val="494739"/>
                </a:solidFill>
                <a:latin typeface="Tlab 돋움 레귤러"/>
                <a:ea typeface="Tlab 돋움 레귤러"/>
                <a:cs typeface="Tlab 돋움 레귤러"/>
                <a:sym typeface="Tlab 돋움 레귤러"/>
              </a:rPr>
              <a:t> magna.</a:t>
            </a:r>
          </a:p>
        </p:txBody>
      </p:sp>
      <p:sp>
        <p:nvSpPr>
          <p:cNvPr id="7" name="TextBox 7"/>
          <p:cNvSpPr txBox="1"/>
          <p:nvPr/>
        </p:nvSpPr>
        <p:spPr>
          <a:xfrm>
            <a:off x="1144562" y="1306830"/>
            <a:ext cx="3884637" cy="1333698"/>
          </a:xfrm>
          <a:prstGeom prst="rect">
            <a:avLst/>
          </a:prstGeom>
        </p:spPr>
        <p:txBody>
          <a:bodyPr wrap="square" lIns="0" tIns="0" rIns="0" bIns="0" rtlCol="0" anchor="t">
            <a:spAutoFit/>
          </a:bodyPr>
          <a:lstStyle/>
          <a:p>
            <a:pPr algn="l">
              <a:lnSpc>
                <a:spcPts val="10400"/>
              </a:lnSpc>
            </a:pPr>
            <a:r>
              <a:rPr lang="ko-KR" altLang="en-US" sz="5200" b="1" dirty="0" smtClean="0">
                <a:solidFill>
                  <a:srgbClr val="252525"/>
                </a:solidFill>
                <a:latin typeface="Tlab 돋움 레귤러 Bold"/>
                <a:ea typeface="Tlab 돋움 레귤러 Bold"/>
                <a:cs typeface="Tlab 돋움 레귤러 Bold"/>
                <a:sym typeface="Tlab 돋움 레귤러 Bold"/>
              </a:rPr>
              <a:t>분석 개요 </a:t>
            </a:r>
            <a:r>
              <a:rPr lang="en-US" altLang="ko-KR" sz="5200" b="1" dirty="0" smtClean="0">
                <a:solidFill>
                  <a:srgbClr val="252525"/>
                </a:solidFill>
                <a:latin typeface="Tlab 돋움 레귤러 Bold"/>
                <a:ea typeface="Tlab 돋움 레귤러 Bold"/>
                <a:cs typeface="Tlab 돋움 레귤러 Bold"/>
                <a:sym typeface="Tlab 돋움 레귤러 Bold"/>
              </a:rPr>
              <a:t>. 1 </a:t>
            </a:r>
            <a:endParaRPr lang="en-US" sz="5200" b="1" dirty="0">
              <a:solidFill>
                <a:srgbClr val="252525"/>
              </a:solidFill>
              <a:latin typeface="Tlab 돋움 레귤러 Bold"/>
              <a:ea typeface="Tlab 돋움 레귤러 Bold"/>
              <a:cs typeface="Tlab 돋움 레귤러 Bold"/>
              <a:sym typeface="Tlab 돋움 레귤러 Bold"/>
            </a:endParaRPr>
          </a:p>
        </p:txBody>
      </p:sp>
      <p:grpSp>
        <p:nvGrpSpPr>
          <p:cNvPr id="8" name="Group 4"/>
          <p:cNvGrpSpPr/>
          <p:nvPr/>
        </p:nvGrpSpPr>
        <p:grpSpPr>
          <a:xfrm>
            <a:off x="0" y="3446318"/>
            <a:ext cx="9677400" cy="5029200"/>
            <a:chOff x="0" y="0"/>
            <a:chExt cx="1493953" cy="727129"/>
          </a:xfrm>
        </p:grpSpPr>
        <p:sp>
          <p:nvSpPr>
            <p:cNvPr id="9" name="Freeform 5"/>
            <p:cNvSpPr/>
            <p:nvPr/>
          </p:nvSpPr>
          <p:spPr>
            <a:xfrm>
              <a:off x="0" y="0"/>
              <a:ext cx="1493953" cy="727129"/>
            </a:xfrm>
            <a:custGeom>
              <a:avLst/>
              <a:gdLst/>
              <a:ahLst/>
              <a:cxnLst/>
              <a:rect l="l" t="t" r="r" b="b"/>
              <a:pathLst>
                <a:path w="1493953" h="727129">
                  <a:moveTo>
                    <a:pt x="0" y="0"/>
                  </a:moveTo>
                  <a:lnTo>
                    <a:pt x="1493953" y="0"/>
                  </a:lnTo>
                  <a:lnTo>
                    <a:pt x="1493953" y="727129"/>
                  </a:lnTo>
                  <a:lnTo>
                    <a:pt x="0" y="727129"/>
                  </a:lnTo>
                  <a:close/>
                </a:path>
              </a:pathLst>
            </a:custGeom>
            <a:blipFill>
              <a:blip r:embed="rId2"/>
              <a:stretch>
                <a:fillRect l="-7874" t="-20231" b="-20231"/>
              </a:stretch>
            </a:blipFill>
          </p:spPr>
        </p:sp>
      </p:grpSp>
    </p:spTree>
    <p:extLst>
      <p:ext uri="{BB962C8B-B14F-4D97-AF65-F5344CB8AC3E}">
        <p14:creationId xmlns:p14="http://schemas.microsoft.com/office/powerpoint/2010/main" val="258215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a:solidFill>
                  <a:srgbClr val="6274CF"/>
                </a:solidFill>
                <a:latin typeface="Tlab 돋움 레귤러 Bold"/>
                <a:ea typeface="Tlab 돋움 레귤러 Bold"/>
                <a:cs typeface="Tlab 돋움 레귤러 Bold"/>
                <a:sym typeface="Tlab 돋움 레귤러 Bold"/>
              </a:rPr>
              <a:t>01</a:t>
            </a:r>
          </a:p>
        </p:txBody>
      </p:sp>
      <p:sp>
        <p:nvSpPr>
          <p:cNvPr id="6" name="TextBox 6"/>
          <p:cNvSpPr txBox="1"/>
          <p:nvPr/>
        </p:nvSpPr>
        <p:spPr>
          <a:xfrm>
            <a:off x="1144562" y="1306830"/>
            <a:ext cx="6856438" cy="1170320"/>
          </a:xfrm>
          <a:prstGeom prst="rect">
            <a:avLst/>
          </a:prstGeom>
        </p:spPr>
        <p:txBody>
          <a:bodyPr wrap="square" lIns="0" tIns="0" rIns="0" bIns="0" rtlCol="0" anchor="t">
            <a:spAutoFit/>
          </a:bodyPr>
          <a:lstStyle/>
          <a:p>
            <a:pPr algn="l">
              <a:lnSpc>
                <a:spcPts val="10400"/>
              </a:lnSpc>
            </a:pPr>
            <a:r>
              <a:rPr lang="ko-KR" altLang="en-US" sz="4800" b="1" dirty="0" err="1" smtClean="0">
                <a:solidFill>
                  <a:srgbClr val="252525"/>
                </a:solidFill>
                <a:latin typeface="Tlab 돋움 레귤러 Bold"/>
                <a:ea typeface="Tlab 돋움 레귤러 Bold"/>
                <a:cs typeface="Tlab 돋움 레귤러 Bold"/>
                <a:sym typeface="Tlab 돋움 레귤러 Bold"/>
              </a:rPr>
              <a:t>워케이션</a:t>
            </a:r>
            <a:r>
              <a:rPr lang="ko-KR" altLang="en-US" sz="4800" b="1" dirty="0" smtClean="0">
                <a:solidFill>
                  <a:srgbClr val="252525"/>
                </a:solidFill>
                <a:latin typeface="Tlab 돋움 레귤러 Bold"/>
                <a:ea typeface="Tlab 돋움 레귤러 Bold"/>
                <a:cs typeface="Tlab 돋움 레귤러 Bold"/>
                <a:sym typeface="Tlab 돋움 레귤러 Bold"/>
              </a:rPr>
              <a:t> 트렌드 변화</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29" name="그룹 28"/>
          <p:cNvGrpSpPr/>
          <p:nvPr/>
        </p:nvGrpSpPr>
        <p:grpSpPr>
          <a:xfrm>
            <a:off x="627643" y="3467100"/>
            <a:ext cx="7890275" cy="4790362"/>
            <a:chOff x="395029" y="2924956"/>
            <a:chExt cx="11968903" cy="6437463"/>
          </a:xfrm>
        </p:grpSpPr>
        <p:pic>
          <p:nvPicPr>
            <p:cNvPr id="25" name="그림 24"/>
            <p:cNvPicPr>
              <a:picLocks noChangeAspect="1"/>
            </p:cNvPicPr>
            <p:nvPr/>
          </p:nvPicPr>
          <p:blipFill rotWithShape="1">
            <a:blip r:embed="rId3"/>
            <a:srcRect t="5752"/>
            <a:stretch/>
          </p:blipFill>
          <p:spPr>
            <a:xfrm>
              <a:off x="1371600" y="2924956"/>
              <a:ext cx="10992332" cy="6003425"/>
            </a:xfrm>
            <a:prstGeom prst="rect">
              <a:avLst/>
            </a:prstGeom>
          </p:spPr>
        </p:pic>
        <p:sp>
          <p:nvSpPr>
            <p:cNvPr id="10" name="TextBox 9"/>
            <p:cNvSpPr txBox="1"/>
            <p:nvPr/>
          </p:nvSpPr>
          <p:spPr>
            <a:xfrm>
              <a:off x="395029" y="3871324"/>
              <a:ext cx="749533" cy="3782326"/>
            </a:xfrm>
            <a:prstGeom prst="rect">
              <a:avLst/>
            </a:prstGeom>
            <a:noFill/>
          </p:spPr>
          <p:txBody>
            <a:bodyPr vert="eaVert" wrap="none" rtlCol="0">
              <a:spAutoFit/>
            </a:bodyPr>
            <a:lstStyle/>
            <a:p>
              <a:r>
                <a:rPr lang="ko-KR" altLang="en-US" sz="2400" spc="35" dirty="0">
                  <a:solidFill>
                    <a:srgbClr val="6274CF"/>
                  </a:solidFill>
                  <a:latin typeface="Tlab 돋움 레귤러"/>
                  <a:ea typeface="Tlab 돋움 레귤러"/>
                  <a:cs typeface="Tlab 돋움 레귤러"/>
                </a:rPr>
                <a:t>평균 </a:t>
              </a:r>
              <a:r>
                <a:rPr lang="ko-KR" altLang="en-US" sz="2400" spc="35" dirty="0" err="1">
                  <a:solidFill>
                    <a:srgbClr val="6274CF"/>
                  </a:solidFill>
                  <a:latin typeface="Tlab 돋움 레귤러"/>
                  <a:ea typeface="Tlab 돋움 레귤러"/>
                  <a:cs typeface="Tlab 돋움 레귤러"/>
                </a:rPr>
                <a:t>워케이션</a:t>
              </a:r>
              <a:r>
                <a:rPr lang="ko-KR" altLang="en-US" sz="2400" spc="35" dirty="0">
                  <a:solidFill>
                    <a:srgbClr val="6274CF"/>
                  </a:solidFill>
                  <a:latin typeface="Tlab 돋움 레귤러"/>
                  <a:ea typeface="Tlab 돋움 레귤러"/>
                  <a:cs typeface="Tlab 돋움 레귤러"/>
                </a:rPr>
                <a:t> </a:t>
              </a:r>
              <a:r>
                <a:rPr lang="ko-KR" altLang="en-US" sz="2400" spc="35" dirty="0" err="1">
                  <a:solidFill>
                    <a:srgbClr val="6274CF"/>
                  </a:solidFill>
                  <a:latin typeface="Tlab 돋움 레귤러"/>
                  <a:ea typeface="Tlab 돋움 레귤러"/>
                  <a:cs typeface="Tlab 돋움 레귤러"/>
                </a:rPr>
                <a:t>언급량</a:t>
              </a:r>
              <a:endParaRPr lang="ko-KR" altLang="en-US" sz="2400" spc="35" dirty="0">
                <a:solidFill>
                  <a:srgbClr val="6274CF"/>
                </a:solidFill>
                <a:latin typeface="Tlab 돋움 레귤러"/>
                <a:ea typeface="Tlab 돋움 레귤러"/>
                <a:cs typeface="Tlab 돋움 레귤러"/>
              </a:endParaRPr>
            </a:p>
          </p:txBody>
        </p:sp>
        <p:sp>
          <p:nvSpPr>
            <p:cNvPr id="14" name="TextBox 13"/>
            <p:cNvSpPr txBox="1"/>
            <p:nvPr/>
          </p:nvSpPr>
          <p:spPr>
            <a:xfrm>
              <a:off x="2563854" y="8735081"/>
              <a:ext cx="1226231" cy="627338"/>
            </a:xfrm>
            <a:prstGeom prst="rect">
              <a:avLst/>
            </a:prstGeom>
            <a:noFill/>
          </p:spPr>
          <p:txBody>
            <a:bodyPr wrap="none" rtlCol="0">
              <a:spAutoFit/>
            </a:bodyPr>
            <a:lstStyle/>
            <a:p>
              <a:r>
                <a:rPr lang="en-US" altLang="ko-KR" sz="2400" spc="35" dirty="0">
                  <a:solidFill>
                    <a:srgbClr val="6274CF"/>
                  </a:solidFill>
                  <a:latin typeface="Tlab 돋움 레귤러"/>
                  <a:ea typeface="Tlab 돋움 레귤러"/>
                  <a:cs typeface="Tlab 돋움 레귤러"/>
                </a:rPr>
                <a:t>2021</a:t>
              </a:r>
              <a:endParaRPr lang="ko-KR" altLang="en-US" sz="2400" spc="35" dirty="0">
                <a:solidFill>
                  <a:srgbClr val="6274CF"/>
                </a:solidFill>
                <a:latin typeface="Tlab 돋움 레귤러"/>
                <a:ea typeface="Tlab 돋움 레귤러"/>
                <a:cs typeface="Tlab 돋움 레귤러"/>
              </a:endParaRPr>
            </a:p>
          </p:txBody>
        </p:sp>
        <p:sp>
          <p:nvSpPr>
            <p:cNvPr id="15" name="TextBox 14"/>
            <p:cNvSpPr txBox="1"/>
            <p:nvPr/>
          </p:nvSpPr>
          <p:spPr>
            <a:xfrm>
              <a:off x="5121530" y="8735081"/>
              <a:ext cx="1297803" cy="627338"/>
            </a:xfrm>
            <a:prstGeom prst="rect">
              <a:avLst/>
            </a:prstGeom>
            <a:noFill/>
          </p:spPr>
          <p:txBody>
            <a:bodyPr wrap="none" rtlCol="0">
              <a:spAutoFit/>
            </a:bodyPr>
            <a:lstStyle/>
            <a:p>
              <a:r>
                <a:rPr lang="en-US" altLang="ko-KR" sz="2400" spc="35" dirty="0" smtClean="0">
                  <a:solidFill>
                    <a:srgbClr val="6274CF"/>
                  </a:solidFill>
                  <a:latin typeface="Tlab 돋움 레귤러"/>
                  <a:ea typeface="Tlab 돋움 레귤러"/>
                  <a:cs typeface="Tlab 돋움 레귤러"/>
                </a:rPr>
                <a:t>2022</a:t>
              </a:r>
              <a:endParaRPr lang="ko-KR" altLang="en-US" sz="2400" spc="35" dirty="0">
                <a:solidFill>
                  <a:srgbClr val="6274CF"/>
                </a:solidFill>
                <a:latin typeface="Tlab 돋움 레귤러"/>
                <a:ea typeface="Tlab 돋움 레귤러"/>
                <a:cs typeface="Tlab 돋움 레귤러"/>
              </a:endParaRPr>
            </a:p>
          </p:txBody>
        </p:sp>
        <p:sp>
          <p:nvSpPr>
            <p:cNvPr id="16" name="TextBox 15"/>
            <p:cNvSpPr txBox="1"/>
            <p:nvPr/>
          </p:nvSpPr>
          <p:spPr>
            <a:xfrm>
              <a:off x="7750775" y="8735081"/>
              <a:ext cx="1297803" cy="627338"/>
            </a:xfrm>
            <a:prstGeom prst="rect">
              <a:avLst/>
            </a:prstGeom>
            <a:noFill/>
          </p:spPr>
          <p:txBody>
            <a:bodyPr wrap="none" rtlCol="0">
              <a:spAutoFit/>
            </a:bodyPr>
            <a:lstStyle/>
            <a:p>
              <a:r>
                <a:rPr lang="en-US" altLang="ko-KR" sz="2400" spc="35" dirty="0" smtClean="0">
                  <a:solidFill>
                    <a:srgbClr val="6274CF"/>
                  </a:solidFill>
                  <a:latin typeface="Tlab 돋움 레귤러"/>
                  <a:ea typeface="Tlab 돋움 레귤러"/>
                  <a:cs typeface="Tlab 돋움 레귤러"/>
                </a:rPr>
                <a:t>2023</a:t>
              </a:r>
              <a:endParaRPr lang="ko-KR" altLang="en-US" sz="2400" spc="35" dirty="0">
                <a:solidFill>
                  <a:srgbClr val="6274CF"/>
                </a:solidFill>
                <a:latin typeface="Tlab 돋움 레귤러"/>
                <a:ea typeface="Tlab 돋움 레귤러"/>
                <a:cs typeface="Tlab 돋움 레귤러"/>
              </a:endParaRPr>
            </a:p>
          </p:txBody>
        </p:sp>
        <p:sp>
          <p:nvSpPr>
            <p:cNvPr id="17" name="TextBox 16"/>
            <p:cNvSpPr txBox="1"/>
            <p:nvPr/>
          </p:nvSpPr>
          <p:spPr>
            <a:xfrm>
              <a:off x="10380021" y="8735081"/>
              <a:ext cx="1297803" cy="627338"/>
            </a:xfrm>
            <a:prstGeom prst="rect">
              <a:avLst/>
            </a:prstGeom>
            <a:noFill/>
          </p:spPr>
          <p:txBody>
            <a:bodyPr wrap="none" rtlCol="0">
              <a:spAutoFit/>
            </a:bodyPr>
            <a:lstStyle/>
            <a:p>
              <a:r>
                <a:rPr lang="en-US" altLang="ko-KR" sz="2400" spc="35" dirty="0" smtClean="0">
                  <a:solidFill>
                    <a:srgbClr val="6274CF"/>
                  </a:solidFill>
                  <a:latin typeface="Tlab 돋움 레귤러"/>
                  <a:ea typeface="Tlab 돋움 레귤러"/>
                  <a:cs typeface="Tlab 돋움 레귤러"/>
                </a:rPr>
                <a:t>2024</a:t>
              </a:r>
              <a:endParaRPr lang="ko-KR" altLang="en-US" sz="2400" spc="35" dirty="0">
                <a:solidFill>
                  <a:srgbClr val="6274CF"/>
                </a:solidFill>
                <a:latin typeface="Tlab 돋움 레귤러"/>
                <a:ea typeface="Tlab 돋움 레귤러"/>
                <a:cs typeface="Tlab 돋움 레귤러"/>
              </a:endParaRPr>
            </a:p>
          </p:txBody>
        </p:sp>
      </p:grpSp>
      <p:sp>
        <p:nvSpPr>
          <p:cNvPr id="44" name="TextBox 4"/>
          <p:cNvSpPr txBox="1"/>
          <p:nvPr/>
        </p:nvSpPr>
        <p:spPr>
          <a:xfrm>
            <a:off x="10051473" y="2455409"/>
            <a:ext cx="6680108" cy="661015"/>
          </a:xfrm>
          <a:prstGeom prst="rect">
            <a:avLst/>
          </a:prstGeom>
        </p:spPr>
        <p:txBody>
          <a:bodyPr lIns="0" tIns="0" rIns="0" bIns="0" rtlCol="0" anchor="t">
            <a:spAutoFit/>
          </a:bodyPr>
          <a:lstStyle/>
          <a:p>
            <a:pPr algn="l">
              <a:lnSpc>
                <a:spcPts val="5359"/>
              </a:lnSpc>
            </a:pPr>
            <a:r>
              <a:rPr lang="ko-KR" altLang="en-US" sz="3999" b="1" spc="231" dirty="0" smtClean="0">
                <a:solidFill>
                  <a:srgbClr val="98A9FF"/>
                </a:solidFill>
                <a:latin typeface="Tlab 돋움 레귤러 Bold"/>
                <a:ea typeface="Tlab 돋움 레귤러 Bold"/>
                <a:cs typeface="Tlab 돋움 레귤러 Bold"/>
                <a:sym typeface="Tlab 돋움 레귤러 Bold"/>
              </a:rPr>
              <a:t>지속적인 상승세</a:t>
            </a:r>
            <a:endParaRPr lang="en-US" sz="3999" b="1" spc="231" dirty="0">
              <a:solidFill>
                <a:srgbClr val="98A9FF"/>
              </a:solidFill>
              <a:latin typeface="Tlab 돋움 레귤러 Bold"/>
              <a:ea typeface="Tlab 돋움 레귤러 Bold"/>
              <a:cs typeface="Tlab 돋움 레귤러 Bold"/>
              <a:sym typeface="Tlab 돋움 레귤러 Bold"/>
            </a:endParaRPr>
          </a:p>
        </p:txBody>
      </p:sp>
      <p:sp>
        <p:nvSpPr>
          <p:cNvPr id="45" name="TextBox 5"/>
          <p:cNvSpPr txBox="1"/>
          <p:nvPr/>
        </p:nvSpPr>
        <p:spPr>
          <a:xfrm>
            <a:off x="9846732" y="3223374"/>
            <a:ext cx="8079506" cy="2970429"/>
          </a:xfrm>
          <a:prstGeom prst="rect">
            <a:avLst/>
          </a:prstGeom>
        </p:spPr>
        <p:txBody>
          <a:bodyPr wrap="square" lIns="0" tIns="0" rIns="0" bIns="0" rtlCol="0" anchor="t">
            <a:spAutoFit/>
          </a:bodyPr>
          <a:lstStyle/>
          <a:p>
            <a:pPr marL="342900" indent="-342900">
              <a:lnSpc>
                <a:spcPts val="6032"/>
              </a:lnSpc>
              <a:buFont typeface="Arial" panose="020B0604020202020204" pitchFamily="34" charset="0"/>
              <a:buChar char="•"/>
            </a:pPr>
            <a:r>
              <a:rPr lang="ko-KR" altLang="en-US" sz="2400" spc="26" dirty="0">
                <a:solidFill>
                  <a:schemeClr val="bg1"/>
                </a:solidFill>
                <a:latin typeface="Tlab 돋움 레귤러"/>
                <a:ea typeface="Tlab 돋움 레귤러"/>
                <a:cs typeface="Tlab 돋움 레귤러"/>
                <a:sym typeface="Tlab 돋움 레귤러"/>
              </a:rPr>
              <a:t>대한상공회의소 </a:t>
            </a:r>
            <a:r>
              <a:rPr lang="ko-KR" altLang="en-US" sz="2400" spc="26" dirty="0" smtClean="0">
                <a:solidFill>
                  <a:schemeClr val="bg1"/>
                </a:solidFill>
                <a:latin typeface="Tlab 돋움 레귤러"/>
                <a:ea typeface="Tlab 돋움 레귤러"/>
                <a:cs typeface="Tlab 돋움 레귤러"/>
                <a:sym typeface="Tlab 돋움 레귤러"/>
              </a:rPr>
              <a:t>직장인 </a:t>
            </a:r>
            <a:r>
              <a:rPr lang="ko-KR" altLang="en-US" sz="2400" spc="26" dirty="0" err="1">
                <a:solidFill>
                  <a:schemeClr val="bg1"/>
                </a:solidFill>
                <a:latin typeface="Tlab 돋움 레귤러"/>
                <a:ea typeface="Tlab 돋움 레귤러"/>
                <a:cs typeface="Tlab 돋움 레귤러"/>
                <a:sym typeface="Tlab 돋움 레귤러"/>
              </a:rPr>
              <a:t>워케이션</a:t>
            </a:r>
            <a:r>
              <a:rPr lang="ko-KR" altLang="en-US" sz="2400" spc="26" dirty="0">
                <a:solidFill>
                  <a:schemeClr val="bg1"/>
                </a:solidFill>
                <a:latin typeface="Tlab 돋움 레귤러"/>
                <a:ea typeface="Tlab 돋움 레귤러"/>
                <a:cs typeface="Tlab 돋움 레귤러"/>
                <a:sym typeface="Tlab 돋움 레귤러"/>
              </a:rPr>
              <a:t> 선호도 </a:t>
            </a:r>
            <a:r>
              <a:rPr lang="ko-KR" altLang="en-US" sz="2400" spc="26" dirty="0" smtClean="0">
                <a:solidFill>
                  <a:schemeClr val="bg1"/>
                </a:solidFill>
                <a:latin typeface="Tlab 돋움 레귤러"/>
                <a:ea typeface="Tlab 돋움 레귤러"/>
                <a:cs typeface="Tlab 돋움 레귤러"/>
                <a:sym typeface="Tlab 돋움 레귤러"/>
              </a:rPr>
              <a:t>조사에 따른 선호지역 선정</a:t>
            </a:r>
            <a:r>
              <a:rPr lang="en-US" altLang="ko-KR" sz="2400" spc="26" dirty="0" smtClean="0">
                <a:solidFill>
                  <a:schemeClr val="bg1"/>
                </a:solidFill>
                <a:latin typeface="Tlab 돋움 레귤러"/>
                <a:ea typeface="Tlab 돋움 레귤러"/>
                <a:cs typeface="Tlab 돋움 레귤러"/>
                <a:sym typeface="Tlab 돋움 레귤러"/>
              </a:rPr>
              <a:t> : </a:t>
            </a:r>
            <a:r>
              <a:rPr lang="ko-KR" altLang="en-US" sz="2400" spc="26" dirty="0" smtClean="0">
                <a:solidFill>
                  <a:schemeClr val="bg1"/>
                </a:solidFill>
                <a:latin typeface="Tlab 돋움 레귤러"/>
                <a:ea typeface="Tlab 돋움 레귤러"/>
                <a:cs typeface="Tlab 돋움 레귤러"/>
              </a:rPr>
              <a:t>제주</a:t>
            </a:r>
            <a:r>
              <a:rPr lang="en-US" altLang="ko-KR" sz="2400" spc="26" dirty="0">
                <a:solidFill>
                  <a:schemeClr val="bg1"/>
                </a:solidFill>
                <a:latin typeface="Tlab 돋움 레귤러"/>
                <a:ea typeface="Tlab 돋움 레귤러"/>
                <a:cs typeface="Tlab 돋움 레귤러"/>
              </a:rPr>
              <a:t>(32%)&gt; </a:t>
            </a:r>
            <a:r>
              <a:rPr lang="ko-KR" altLang="en-US" sz="2400" spc="26" dirty="0">
                <a:solidFill>
                  <a:schemeClr val="bg1"/>
                </a:solidFill>
                <a:latin typeface="Tlab 돋움 레귤러"/>
                <a:ea typeface="Tlab 돋움 레귤러"/>
                <a:cs typeface="Tlab 돋움 레귤러"/>
              </a:rPr>
              <a:t>강원</a:t>
            </a:r>
            <a:r>
              <a:rPr lang="en-US" altLang="ko-KR" sz="2400" spc="26" dirty="0">
                <a:solidFill>
                  <a:schemeClr val="bg1"/>
                </a:solidFill>
                <a:latin typeface="Tlab 돋움 레귤러"/>
                <a:ea typeface="Tlab 돋움 레귤러"/>
                <a:cs typeface="Tlab 돋움 레귤러"/>
              </a:rPr>
              <a:t>(20%)&gt; </a:t>
            </a:r>
            <a:r>
              <a:rPr lang="ko-KR" altLang="en-US" sz="2400" spc="26" dirty="0">
                <a:solidFill>
                  <a:schemeClr val="bg1"/>
                </a:solidFill>
                <a:latin typeface="Tlab 돋움 레귤러"/>
                <a:ea typeface="Tlab 돋움 레귤러"/>
                <a:cs typeface="Tlab 돋움 레귤러"/>
              </a:rPr>
              <a:t>서울</a:t>
            </a:r>
            <a:r>
              <a:rPr lang="en-US" altLang="ko-KR" sz="2400" spc="26" dirty="0">
                <a:solidFill>
                  <a:schemeClr val="bg1"/>
                </a:solidFill>
                <a:latin typeface="Tlab 돋움 레귤러"/>
                <a:ea typeface="Tlab 돋움 레귤러"/>
                <a:cs typeface="Tlab 돋움 레귤러"/>
              </a:rPr>
              <a:t>(19%)&gt; </a:t>
            </a:r>
            <a:r>
              <a:rPr lang="ko-KR" altLang="en-US" sz="2400" spc="26" dirty="0">
                <a:solidFill>
                  <a:schemeClr val="bg1"/>
                </a:solidFill>
                <a:latin typeface="Tlab 돋움 레귤러"/>
                <a:ea typeface="Tlab 돋움 레귤러"/>
                <a:cs typeface="Tlab 돋움 레귤러"/>
              </a:rPr>
              <a:t>부산</a:t>
            </a:r>
            <a:r>
              <a:rPr lang="en-US" altLang="ko-KR" sz="2400" spc="26" dirty="0">
                <a:solidFill>
                  <a:schemeClr val="bg1"/>
                </a:solidFill>
                <a:latin typeface="Tlab 돋움 레귤러"/>
                <a:ea typeface="Tlab 돋움 레귤러"/>
                <a:cs typeface="Tlab 돋움 레귤러"/>
              </a:rPr>
              <a:t>(14%)&gt; </a:t>
            </a:r>
            <a:r>
              <a:rPr lang="ko-KR" altLang="en-US" sz="2400" spc="26" dirty="0">
                <a:solidFill>
                  <a:schemeClr val="bg1"/>
                </a:solidFill>
                <a:latin typeface="Tlab 돋움 레귤러"/>
                <a:ea typeface="Tlab 돋움 레귤러"/>
                <a:cs typeface="Tlab 돋움 레귤러"/>
              </a:rPr>
              <a:t>경기</a:t>
            </a:r>
            <a:r>
              <a:rPr lang="en-US" altLang="ko-KR" sz="2400" spc="26" dirty="0">
                <a:solidFill>
                  <a:schemeClr val="bg1"/>
                </a:solidFill>
                <a:latin typeface="Tlab 돋움 레귤러"/>
                <a:ea typeface="Tlab 돋움 레귤러"/>
                <a:cs typeface="Tlab 돋움 레귤러"/>
              </a:rPr>
              <a:t>(6</a:t>
            </a:r>
            <a:r>
              <a:rPr lang="en-US" altLang="ko-KR" sz="2400" spc="26" dirty="0" smtClean="0">
                <a:solidFill>
                  <a:schemeClr val="bg1"/>
                </a:solidFill>
                <a:latin typeface="Tlab 돋움 레귤러"/>
                <a:ea typeface="Tlab 돋움 레귤러"/>
                <a:cs typeface="Tlab 돋움 레귤러"/>
              </a:rPr>
              <a:t>%)</a:t>
            </a:r>
            <a:r>
              <a:rPr lang="ko-KR" altLang="en-US" sz="2400" spc="26" dirty="0" smtClean="0">
                <a:solidFill>
                  <a:schemeClr val="bg1"/>
                </a:solidFill>
                <a:latin typeface="Tlab 돋움 레귤러"/>
                <a:ea typeface="Tlab 돋움 레귤러"/>
                <a:cs typeface="Tlab 돋움 레귤러"/>
                <a:sym typeface="Tlab 돋움 레귤러"/>
              </a:rPr>
              <a:t>의 시</a:t>
            </a:r>
            <a:r>
              <a:rPr lang="en-US" altLang="ko-KR" sz="2400" spc="26" dirty="0" smtClean="0">
                <a:solidFill>
                  <a:schemeClr val="bg1"/>
                </a:solidFill>
                <a:latin typeface="Tlab 돋움 레귤러"/>
                <a:ea typeface="Tlab 돋움 레귤러"/>
                <a:cs typeface="Tlab 돋움 레귤러"/>
                <a:sym typeface="Tlab 돋움 레귤러"/>
              </a:rPr>
              <a:t>/</a:t>
            </a:r>
            <a:r>
              <a:rPr lang="ko-KR" altLang="en-US" sz="2400" spc="26" dirty="0" smtClean="0">
                <a:solidFill>
                  <a:schemeClr val="bg1"/>
                </a:solidFill>
                <a:latin typeface="Tlab 돋움 레귤러"/>
                <a:ea typeface="Tlab 돋움 레귤러"/>
                <a:cs typeface="Tlab 돋움 레귤러"/>
                <a:sym typeface="Tlab 돋움 레귤러"/>
              </a:rPr>
              <a:t>군</a:t>
            </a:r>
            <a:r>
              <a:rPr lang="en-US" altLang="ko-KR" sz="2400" spc="26" dirty="0" smtClean="0">
                <a:solidFill>
                  <a:schemeClr val="bg1"/>
                </a:solidFill>
                <a:latin typeface="Tlab 돋움 레귤러"/>
                <a:ea typeface="Tlab 돋움 레귤러"/>
                <a:cs typeface="Tlab 돋움 레귤러"/>
                <a:sym typeface="Tlab 돋움 레귤러"/>
              </a:rPr>
              <a:t>/</a:t>
            </a:r>
            <a:r>
              <a:rPr lang="ko-KR" altLang="en-US" sz="2400" spc="26" dirty="0" smtClean="0">
                <a:solidFill>
                  <a:schemeClr val="bg1"/>
                </a:solidFill>
                <a:latin typeface="Tlab 돋움 레귤러"/>
                <a:ea typeface="Tlab 돋움 레귤러"/>
                <a:cs typeface="Tlab 돋움 레귤러"/>
                <a:sym typeface="Tlab 돋움 레귤러"/>
              </a:rPr>
              <a:t>구 별 </a:t>
            </a:r>
            <a:r>
              <a:rPr lang="ko-KR" altLang="en-US" sz="2400" spc="26" dirty="0" err="1" smtClean="0">
                <a:solidFill>
                  <a:schemeClr val="bg1"/>
                </a:solidFill>
                <a:latin typeface="Tlab 돋움 레귤러"/>
                <a:ea typeface="Tlab 돋움 레귤러"/>
                <a:cs typeface="Tlab 돋움 레귤러"/>
                <a:sym typeface="Tlab 돋움 레귤러"/>
              </a:rPr>
              <a:t>워케이션</a:t>
            </a:r>
            <a:r>
              <a:rPr lang="ko-KR" altLang="en-US" sz="2400" spc="26" dirty="0" smtClean="0">
                <a:solidFill>
                  <a:schemeClr val="bg1"/>
                </a:solidFill>
                <a:latin typeface="Tlab 돋움 레귤러"/>
                <a:ea typeface="Tlab 돋움 레귤러"/>
                <a:cs typeface="Tlab 돋움 레귤러"/>
                <a:sym typeface="Tlab 돋움 레귤러"/>
              </a:rPr>
              <a:t> </a:t>
            </a:r>
            <a:r>
              <a:rPr lang="ko-KR" altLang="en-US" sz="2400" spc="26" dirty="0" err="1" smtClean="0">
                <a:solidFill>
                  <a:schemeClr val="bg1"/>
                </a:solidFill>
                <a:latin typeface="Tlab 돋움 레귤러"/>
                <a:ea typeface="Tlab 돋움 레귤러"/>
                <a:cs typeface="Tlab 돋움 레귤러"/>
                <a:sym typeface="Tlab 돋움 레귤러"/>
              </a:rPr>
              <a:t>언급량</a:t>
            </a:r>
            <a:r>
              <a:rPr lang="ko-KR" altLang="en-US" sz="2400" spc="26" dirty="0" smtClean="0">
                <a:solidFill>
                  <a:schemeClr val="bg1"/>
                </a:solidFill>
                <a:latin typeface="Tlab 돋움 레귤러"/>
                <a:ea typeface="Tlab 돋움 레귤러"/>
                <a:cs typeface="Tlab 돋움 레귤러"/>
                <a:sym typeface="Tlab 돋움 레귤러"/>
              </a:rPr>
              <a:t> 합계를 연도별로 분석</a:t>
            </a:r>
            <a:endParaRPr lang="en-US" altLang="ko-KR" sz="2400" spc="26" dirty="0" smtClean="0">
              <a:solidFill>
                <a:schemeClr val="bg1"/>
              </a:solidFill>
              <a:latin typeface="Tlab 돋움 레귤러"/>
              <a:ea typeface="Tlab 돋움 레귤러"/>
              <a:cs typeface="Tlab 돋움 레귤러"/>
              <a:sym typeface="Tlab 돋움 레귤러"/>
            </a:endParaRPr>
          </a:p>
        </p:txBody>
      </p:sp>
      <p:grpSp>
        <p:nvGrpSpPr>
          <p:cNvPr id="46" name="Group 2"/>
          <p:cNvGrpSpPr/>
          <p:nvPr/>
        </p:nvGrpSpPr>
        <p:grpSpPr>
          <a:xfrm>
            <a:off x="9906000" y="6258257"/>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sp>
        <p:nvSpPr>
          <p:cNvPr id="60" name="Freeform 3"/>
          <p:cNvSpPr/>
          <p:nvPr/>
        </p:nvSpPr>
        <p:spPr>
          <a:xfrm>
            <a:off x="9791700" y="6652146"/>
            <a:ext cx="7979298" cy="2629665"/>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solidFill>
            <a:srgbClr val="000000">
              <a:alpha val="0"/>
            </a:srgbClr>
          </a:solidFill>
          <a:ln w="38100" cap="rnd">
            <a:solidFill>
              <a:srgbClr val="6274CF"/>
            </a:solidFill>
            <a:prstDash val="solid"/>
            <a:round/>
          </a:ln>
        </p:spPr>
      </p:sp>
      <p:sp>
        <p:nvSpPr>
          <p:cNvPr id="49" name="TextBox 48"/>
          <p:cNvSpPr txBox="1"/>
          <p:nvPr/>
        </p:nvSpPr>
        <p:spPr>
          <a:xfrm>
            <a:off x="10349266" y="6671240"/>
            <a:ext cx="7074437" cy="2677656"/>
          </a:xfrm>
          <a:prstGeom prst="rect">
            <a:avLst/>
          </a:prstGeom>
          <a:noFill/>
        </p:spPr>
        <p:txBody>
          <a:bodyPr wrap="none" rtlCol="0">
            <a:spAutoFit/>
          </a:bodyPr>
          <a:lstStyle/>
          <a:p>
            <a:pPr>
              <a:lnSpc>
                <a:spcPts val="6032"/>
              </a:lnSpc>
            </a:pPr>
            <a:r>
              <a:rPr lang="en-US" altLang="ko-KR" sz="2400" b="1" spc="26" dirty="0">
                <a:solidFill>
                  <a:srgbClr val="98A9FF"/>
                </a:solidFill>
                <a:latin typeface="Tlab 돋움 레귤러"/>
                <a:ea typeface="Tlab 돋움 레귤러"/>
                <a:cs typeface="Tlab 돋움 레귤러"/>
                <a:sym typeface="Tlab 돋움 레귤러"/>
              </a:rPr>
              <a:t>2021</a:t>
            </a:r>
            <a:r>
              <a:rPr lang="ko-KR" altLang="en-US" sz="2400" b="1" spc="26" dirty="0">
                <a:solidFill>
                  <a:srgbClr val="98A9FF"/>
                </a:solidFill>
                <a:latin typeface="Tlab 돋움 레귤러"/>
                <a:ea typeface="Tlab 돋움 레귤러"/>
                <a:cs typeface="Tlab 돋움 레귤러"/>
                <a:sym typeface="Tlab 돋움 레귤러"/>
              </a:rPr>
              <a:t>년 </a:t>
            </a:r>
            <a:r>
              <a:rPr lang="en-US" altLang="ko-KR" sz="2400" b="1" spc="26" dirty="0">
                <a:solidFill>
                  <a:srgbClr val="98A9FF"/>
                </a:solidFill>
                <a:latin typeface="Tlab 돋움 레귤러"/>
                <a:ea typeface="Tlab 돋움 레귤러"/>
                <a:cs typeface="Tlab 돋움 레귤러"/>
                <a:sym typeface="Tlab 돋움 레귤러"/>
              </a:rPr>
              <a:t>~ 2022</a:t>
            </a:r>
            <a:r>
              <a:rPr lang="ko-KR" altLang="en-US" sz="2400" b="1" spc="26" dirty="0">
                <a:solidFill>
                  <a:srgbClr val="98A9FF"/>
                </a:solidFill>
                <a:latin typeface="Tlab 돋움 레귤러"/>
                <a:ea typeface="Tlab 돋움 레귤러"/>
                <a:cs typeface="Tlab 돋움 레귤러"/>
                <a:sym typeface="Tlab 돋움 레귤러"/>
              </a:rPr>
              <a:t>년 </a:t>
            </a:r>
            <a:r>
              <a:rPr lang="en-US" altLang="ko-KR" sz="2400" b="1" spc="26" dirty="0">
                <a:solidFill>
                  <a:srgbClr val="98A9FF"/>
                </a:solidFill>
                <a:latin typeface="Tlab 돋움 레귤러"/>
                <a:ea typeface="Tlab 돋움 레귤러"/>
                <a:cs typeface="Tlab 돋움 레귤러"/>
                <a:sym typeface="Tlab 돋움 레귤러"/>
              </a:rPr>
              <a:t>: 758 -&gt; 2021 ( 166% </a:t>
            </a:r>
            <a:r>
              <a:rPr lang="ko-KR" altLang="en-US" sz="2400" b="1" spc="26" dirty="0">
                <a:solidFill>
                  <a:srgbClr val="98A9FF"/>
                </a:solidFill>
                <a:latin typeface="Tlab 돋움 레귤러"/>
                <a:ea typeface="Tlab 돋움 레귤러"/>
                <a:cs typeface="Tlab 돋움 레귤러"/>
                <a:sym typeface="Tlab 돋움 레귤러"/>
              </a:rPr>
              <a:t>성장</a:t>
            </a:r>
            <a:r>
              <a:rPr lang="en-US" altLang="ko-KR" sz="2400" b="1" spc="26" dirty="0">
                <a:solidFill>
                  <a:srgbClr val="98A9FF"/>
                </a:solidFill>
                <a:latin typeface="Tlab 돋움 레귤러"/>
                <a:ea typeface="Tlab 돋움 레귤러"/>
                <a:cs typeface="Tlab 돋움 레귤러"/>
                <a:sym typeface="Tlab 돋움 레귤러"/>
              </a:rPr>
              <a:t>)</a:t>
            </a:r>
          </a:p>
          <a:p>
            <a:pPr>
              <a:lnSpc>
                <a:spcPts val="6032"/>
              </a:lnSpc>
            </a:pPr>
            <a:r>
              <a:rPr lang="en-US" altLang="ko-KR" sz="2400" b="1" spc="26" dirty="0">
                <a:solidFill>
                  <a:srgbClr val="98A9FF"/>
                </a:solidFill>
                <a:latin typeface="Tlab 돋움 레귤러"/>
                <a:ea typeface="Tlab 돋움 레귤러"/>
                <a:cs typeface="Tlab 돋움 레귤러"/>
                <a:sym typeface="Tlab 돋움 레귤러"/>
              </a:rPr>
              <a:t>2022</a:t>
            </a:r>
            <a:r>
              <a:rPr lang="ko-KR" altLang="en-US" sz="2400" b="1" spc="26" dirty="0">
                <a:solidFill>
                  <a:srgbClr val="98A9FF"/>
                </a:solidFill>
                <a:latin typeface="Tlab 돋움 레귤러"/>
                <a:ea typeface="Tlab 돋움 레귤러"/>
                <a:cs typeface="Tlab 돋움 레귤러"/>
                <a:sym typeface="Tlab 돋움 레귤러"/>
              </a:rPr>
              <a:t>년 </a:t>
            </a:r>
            <a:r>
              <a:rPr lang="en-US" altLang="ko-KR" sz="2400" b="1" spc="26" dirty="0">
                <a:solidFill>
                  <a:srgbClr val="98A9FF"/>
                </a:solidFill>
                <a:latin typeface="Tlab 돋움 레귤러"/>
                <a:ea typeface="Tlab 돋움 레귤러"/>
                <a:cs typeface="Tlab 돋움 레귤러"/>
                <a:sym typeface="Tlab 돋움 레귤러"/>
              </a:rPr>
              <a:t>~ 2023</a:t>
            </a:r>
            <a:r>
              <a:rPr lang="ko-KR" altLang="en-US" sz="2400" b="1" spc="26" dirty="0">
                <a:solidFill>
                  <a:srgbClr val="98A9FF"/>
                </a:solidFill>
                <a:latin typeface="Tlab 돋움 레귤러"/>
                <a:ea typeface="Tlab 돋움 레귤러"/>
                <a:cs typeface="Tlab 돋움 레귤러"/>
                <a:sym typeface="Tlab 돋움 레귤러"/>
              </a:rPr>
              <a:t>년 </a:t>
            </a:r>
            <a:r>
              <a:rPr lang="en-US" altLang="ko-KR" sz="2400" b="1" spc="26" dirty="0">
                <a:solidFill>
                  <a:srgbClr val="98A9FF"/>
                </a:solidFill>
                <a:latin typeface="Tlab 돋움 레귤러"/>
                <a:ea typeface="Tlab 돋움 레귤러"/>
                <a:cs typeface="Tlab 돋움 레귤러"/>
                <a:sym typeface="Tlab 돋움 레귤러"/>
              </a:rPr>
              <a:t>: 2021 -&gt; 2777 ( 37% </a:t>
            </a:r>
            <a:r>
              <a:rPr lang="ko-KR" altLang="en-US" sz="2400" b="1" spc="26" dirty="0">
                <a:solidFill>
                  <a:srgbClr val="98A9FF"/>
                </a:solidFill>
                <a:latin typeface="Tlab 돋움 레귤러"/>
                <a:ea typeface="Tlab 돋움 레귤러"/>
                <a:cs typeface="Tlab 돋움 레귤러"/>
                <a:sym typeface="Tlab 돋움 레귤러"/>
              </a:rPr>
              <a:t>성장</a:t>
            </a:r>
            <a:r>
              <a:rPr lang="en-US" altLang="ko-KR" sz="2400" b="1" spc="26" dirty="0">
                <a:solidFill>
                  <a:srgbClr val="98A9FF"/>
                </a:solidFill>
                <a:latin typeface="Tlab 돋움 레귤러"/>
                <a:ea typeface="Tlab 돋움 레귤러"/>
                <a:cs typeface="Tlab 돋움 레귤러"/>
                <a:sym typeface="Tlab 돋움 레귤러"/>
              </a:rPr>
              <a:t>)</a:t>
            </a:r>
          </a:p>
          <a:p>
            <a:pPr>
              <a:lnSpc>
                <a:spcPts val="6032"/>
              </a:lnSpc>
            </a:pPr>
            <a:r>
              <a:rPr lang="en-US" altLang="ko-KR" sz="2400" b="1" spc="26" dirty="0">
                <a:solidFill>
                  <a:srgbClr val="98A9FF"/>
                </a:solidFill>
                <a:latin typeface="Tlab 돋움 레귤러"/>
                <a:ea typeface="Tlab 돋움 레귤러"/>
                <a:cs typeface="Tlab 돋움 레귤러"/>
                <a:sym typeface="Tlab 돋움 레귤러"/>
              </a:rPr>
              <a:t>2023</a:t>
            </a:r>
            <a:r>
              <a:rPr lang="ko-KR" altLang="en-US" sz="2400" b="1" spc="26" dirty="0">
                <a:solidFill>
                  <a:srgbClr val="98A9FF"/>
                </a:solidFill>
                <a:latin typeface="Tlab 돋움 레귤러"/>
                <a:ea typeface="Tlab 돋움 레귤러"/>
                <a:cs typeface="Tlab 돋움 레귤러"/>
                <a:sym typeface="Tlab 돋움 레귤러"/>
              </a:rPr>
              <a:t>년 </a:t>
            </a:r>
            <a:r>
              <a:rPr lang="en-US" altLang="ko-KR" sz="2400" b="1" spc="26" dirty="0">
                <a:solidFill>
                  <a:srgbClr val="98A9FF"/>
                </a:solidFill>
                <a:latin typeface="Tlab 돋움 레귤러"/>
                <a:ea typeface="Tlab 돋움 레귤러"/>
                <a:cs typeface="Tlab 돋움 레귤러"/>
                <a:sym typeface="Tlab 돋움 레귤러"/>
              </a:rPr>
              <a:t>~ 2024</a:t>
            </a:r>
            <a:r>
              <a:rPr lang="ko-KR" altLang="en-US" sz="2400" b="1" spc="26" dirty="0">
                <a:solidFill>
                  <a:srgbClr val="98A9FF"/>
                </a:solidFill>
                <a:latin typeface="Tlab 돋움 레귤러"/>
                <a:ea typeface="Tlab 돋움 레귤러"/>
                <a:cs typeface="Tlab 돋움 레귤러"/>
                <a:sym typeface="Tlab 돋움 레귤러"/>
              </a:rPr>
              <a:t>년 </a:t>
            </a:r>
            <a:r>
              <a:rPr lang="en-US" altLang="ko-KR" sz="2400" b="1" spc="26" dirty="0">
                <a:solidFill>
                  <a:srgbClr val="98A9FF"/>
                </a:solidFill>
                <a:latin typeface="Tlab 돋움 레귤러"/>
                <a:ea typeface="Tlab 돋움 레귤러"/>
                <a:cs typeface="Tlab 돋움 레귤러"/>
                <a:sym typeface="Tlab 돋움 레귤러"/>
              </a:rPr>
              <a:t>: 2777 -&gt; 2970 ( 7% </a:t>
            </a:r>
            <a:r>
              <a:rPr lang="ko-KR" altLang="en-US" sz="2400" b="1" spc="26" dirty="0">
                <a:solidFill>
                  <a:srgbClr val="98A9FF"/>
                </a:solidFill>
                <a:latin typeface="Tlab 돋움 레귤러"/>
                <a:ea typeface="Tlab 돋움 레귤러"/>
                <a:cs typeface="Tlab 돋움 레귤러"/>
                <a:sym typeface="Tlab 돋움 레귤러"/>
              </a:rPr>
              <a:t>성장</a:t>
            </a:r>
            <a:r>
              <a:rPr lang="en-US" altLang="ko-KR" sz="2400" b="1" spc="26" dirty="0">
                <a:solidFill>
                  <a:srgbClr val="98A9FF"/>
                </a:solidFill>
                <a:latin typeface="Tlab 돋움 레귤러"/>
                <a:ea typeface="Tlab 돋움 레귤러"/>
                <a:cs typeface="Tlab 돋움 레귤러"/>
                <a:sym typeface="Tlab 돋움 레귤러"/>
              </a:rPr>
              <a:t>)</a:t>
            </a:r>
          </a:p>
          <a:p>
            <a:endParaRPr lang="ko-KR" altLang="en-US" dirty="0">
              <a:solidFill>
                <a:srgbClr val="98A9F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02</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2" y="1306830"/>
            <a:ext cx="6856438" cy="1184491"/>
          </a:xfrm>
          <a:prstGeom prst="rect">
            <a:avLst/>
          </a:prstGeom>
        </p:spPr>
        <p:txBody>
          <a:bodyPr wrap="square" lIns="0" tIns="0" rIns="0" bIns="0" rtlCol="0" anchor="t">
            <a:spAutoFit/>
          </a:bodyPr>
          <a:lstStyle/>
          <a:p>
            <a:pPr>
              <a:lnSpc>
                <a:spcPts val="10400"/>
              </a:lnSpc>
            </a:pPr>
            <a:r>
              <a:rPr lang="ko-KR" altLang="en-US" sz="4800" b="1" dirty="0">
                <a:solidFill>
                  <a:srgbClr val="252525"/>
                </a:solidFill>
                <a:latin typeface="Tlab 돋움 레귤러 Bold"/>
                <a:ea typeface="Tlab 돋움 레귤러 Bold"/>
                <a:cs typeface="Tlab 돋움 레귤러 Bold"/>
                <a:sym typeface="Tlab 돋움 레귤러 Bold"/>
              </a:rPr>
              <a:t>지역별 </a:t>
            </a:r>
            <a:r>
              <a:rPr lang="ko-KR" altLang="en-US" sz="4800" b="1" dirty="0" err="1">
                <a:solidFill>
                  <a:srgbClr val="252525"/>
                </a:solidFill>
                <a:latin typeface="Tlab 돋움 레귤러 Bold"/>
                <a:ea typeface="Tlab 돋움 레귤러 Bold"/>
                <a:cs typeface="Tlab 돋움 레귤러 Bold"/>
                <a:sym typeface="Tlab 돋움 레귤러 Bold"/>
              </a:rPr>
              <a:t>워케이션</a:t>
            </a:r>
            <a:r>
              <a:rPr lang="ko-KR" altLang="en-US" sz="4800" b="1" dirty="0">
                <a:solidFill>
                  <a:srgbClr val="252525"/>
                </a:solidFill>
                <a:latin typeface="Tlab 돋움 레귤러 Bold"/>
                <a:ea typeface="Tlab 돋움 레귤러 Bold"/>
                <a:cs typeface="Tlab 돋움 레귤러 Bold"/>
                <a:sym typeface="Tlab 돋움 레귤러 Bold"/>
              </a:rPr>
              <a:t> </a:t>
            </a:r>
            <a:r>
              <a:rPr lang="ko-KR" altLang="en-US" sz="4800" b="1" dirty="0" err="1">
                <a:solidFill>
                  <a:srgbClr val="252525"/>
                </a:solidFill>
                <a:latin typeface="Tlab 돋움 레귤러 Bold"/>
                <a:ea typeface="Tlab 돋움 레귤러 Bold"/>
                <a:cs typeface="Tlab 돋움 레귤러 Bold"/>
                <a:sym typeface="Tlab 돋움 레귤러 Bold"/>
              </a:rPr>
              <a:t>언급량</a:t>
            </a:r>
            <a:endParaRPr lang="en-US" sz="4800" b="1" dirty="0">
              <a:solidFill>
                <a:srgbClr val="252525"/>
              </a:solidFill>
              <a:latin typeface="Tlab 돋움 레귤러 Bold"/>
              <a:ea typeface="Tlab 돋움 레귤러 Bold"/>
              <a:cs typeface="Tlab 돋움 레귤러 Bold"/>
              <a:sym typeface="Tlab 돋움 레귤러 Bold"/>
            </a:endParaRPr>
          </a:p>
        </p:txBody>
      </p:sp>
      <p:sp>
        <p:nvSpPr>
          <p:cNvPr id="44" name="TextBox 4"/>
          <p:cNvSpPr txBox="1"/>
          <p:nvPr/>
        </p:nvSpPr>
        <p:spPr>
          <a:xfrm>
            <a:off x="10058400" y="3341119"/>
            <a:ext cx="8424380" cy="646908"/>
          </a:xfrm>
          <a:prstGeom prst="rect">
            <a:avLst/>
          </a:prstGeom>
        </p:spPr>
        <p:txBody>
          <a:bodyPr wrap="square" lIns="0" tIns="0" rIns="0" bIns="0" rtlCol="0" anchor="t">
            <a:spAutoFit/>
          </a:bodyPr>
          <a:lstStyle/>
          <a:p>
            <a:pPr>
              <a:lnSpc>
                <a:spcPts val="5359"/>
              </a:lnSpc>
            </a:pPr>
            <a:r>
              <a:rPr lang="ko-KR" altLang="en-US" sz="3600" b="1" spc="231" dirty="0">
                <a:solidFill>
                  <a:srgbClr val="98A9FF"/>
                </a:solidFill>
                <a:latin typeface="Tlab 돋움 레귤러 Bold"/>
                <a:ea typeface="Tlab 돋움 레귤러 Bold"/>
                <a:cs typeface="Tlab 돋움 레귤러 Bold"/>
              </a:rPr>
              <a:t>강원도 </a:t>
            </a:r>
            <a:r>
              <a:rPr lang="en-US" altLang="ko-KR" sz="3600" b="1" spc="231" dirty="0">
                <a:solidFill>
                  <a:srgbClr val="98A9FF"/>
                </a:solidFill>
                <a:latin typeface="Tlab 돋움 레귤러 Bold"/>
                <a:ea typeface="Tlab 돋움 레귤러 Bold"/>
                <a:cs typeface="Tlab 돋움 레귤러 Bold"/>
              </a:rPr>
              <a:t>&gt; </a:t>
            </a:r>
            <a:r>
              <a:rPr lang="ko-KR" altLang="en-US" sz="3600" b="1" spc="231" dirty="0" smtClean="0">
                <a:solidFill>
                  <a:srgbClr val="98A9FF"/>
                </a:solidFill>
                <a:latin typeface="Tlab 돋움 레귤러 Bold"/>
                <a:ea typeface="Tlab 돋움 레귤러 Bold"/>
                <a:cs typeface="Tlab 돋움 레귤러 Bold"/>
              </a:rPr>
              <a:t>부산 </a:t>
            </a:r>
            <a:r>
              <a:rPr lang="en-US" altLang="ko-KR" sz="3600" b="1" spc="231" dirty="0">
                <a:solidFill>
                  <a:srgbClr val="98A9FF"/>
                </a:solidFill>
                <a:latin typeface="Tlab 돋움 레귤러 Bold"/>
                <a:ea typeface="Tlab 돋움 레귤러 Bold"/>
                <a:cs typeface="Tlab 돋움 레귤러 Bold"/>
              </a:rPr>
              <a:t>= </a:t>
            </a:r>
            <a:r>
              <a:rPr lang="ko-KR" altLang="en-US" sz="3600" b="1" spc="231" dirty="0" smtClean="0">
                <a:solidFill>
                  <a:srgbClr val="98A9FF"/>
                </a:solidFill>
                <a:latin typeface="Tlab 돋움 레귤러 Bold"/>
                <a:ea typeface="Tlab 돋움 레귤러 Bold"/>
                <a:cs typeface="Tlab 돋움 레귤러 Bold"/>
              </a:rPr>
              <a:t>서울 </a:t>
            </a:r>
            <a:r>
              <a:rPr lang="en-US" altLang="ko-KR" sz="3600" b="1" spc="231" dirty="0">
                <a:solidFill>
                  <a:srgbClr val="98A9FF"/>
                </a:solidFill>
                <a:latin typeface="Tlab 돋움 레귤러 Bold"/>
                <a:ea typeface="Tlab 돋움 레귤러 Bold"/>
                <a:cs typeface="Tlab 돋움 레귤러 Bold"/>
              </a:rPr>
              <a:t>&gt; </a:t>
            </a:r>
            <a:r>
              <a:rPr lang="ko-KR" altLang="en-US" sz="3600" b="1" spc="231" dirty="0">
                <a:solidFill>
                  <a:srgbClr val="98A9FF"/>
                </a:solidFill>
                <a:latin typeface="Tlab 돋움 레귤러 Bold"/>
                <a:ea typeface="Tlab 돋움 레귤러 Bold"/>
                <a:cs typeface="Tlab 돋움 레귤러 Bold"/>
              </a:rPr>
              <a:t>제주 </a:t>
            </a:r>
            <a:r>
              <a:rPr lang="en-US" altLang="ko-KR" sz="3600" b="1" spc="231" dirty="0">
                <a:solidFill>
                  <a:srgbClr val="98A9FF"/>
                </a:solidFill>
                <a:latin typeface="Tlab 돋움 레귤러 Bold"/>
                <a:ea typeface="Tlab 돋움 레귤러 Bold"/>
                <a:cs typeface="Tlab 돋움 레귤러 Bold"/>
              </a:rPr>
              <a:t>&gt; </a:t>
            </a:r>
            <a:r>
              <a:rPr lang="ko-KR" altLang="en-US" sz="3600" b="1" spc="231" dirty="0" smtClean="0">
                <a:solidFill>
                  <a:srgbClr val="98A9FF"/>
                </a:solidFill>
                <a:latin typeface="Tlab 돋움 레귤러 Bold"/>
                <a:ea typeface="Tlab 돋움 레귤러 Bold"/>
                <a:cs typeface="Tlab 돋움 레귤러 Bold"/>
              </a:rPr>
              <a:t>경기</a:t>
            </a:r>
            <a:endParaRPr lang="ko-KR" altLang="en-US" sz="3600" b="1" spc="231" dirty="0">
              <a:solidFill>
                <a:srgbClr val="98A9FF"/>
              </a:solidFill>
              <a:latin typeface="Tlab 돋움 레귤러 Bold"/>
              <a:ea typeface="Tlab 돋움 레귤러 Bold"/>
              <a:cs typeface="Tlab 돋움 레귤러 Bold"/>
            </a:endParaRPr>
          </a:p>
        </p:txBody>
      </p:sp>
      <p:sp>
        <p:nvSpPr>
          <p:cNvPr id="45" name="TextBox 5"/>
          <p:cNvSpPr txBox="1"/>
          <p:nvPr/>
        </p:nvSpPr>
        <p:spPr>
          <a:xfrm>
            <a:off x="9906000" y="4368766"/>
            <a:ext cx="8079506" cy="3077766"/>
          </a:xfrm>
          <a:prstGeom prst="rect">
            <a:avLst/>
          </a:prstGeom>
        </p:spPr>
        <p:txBody>
          <a:bodyPr wrap="square" lIns="0" tIns="0" rIns="0" bIns="0" rtlCol="0" anchor="t">
            <a:spAutoFit/>
          </a:bodyPr>
          <a:lstStyle/>
          <a:p>
            <a:pPr marL="342900" indent="-342900">
              <a:lnSpc>
                <a:spcPts val="6032"/>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sym typeface="Tlab 돋움 레귤러"/>
              </a:rPr>
              <a:t>선호지역 </a:t>
            </a:r>
            <a:r>
              <a:rPr lang="ko-KR" altLang="en-US" sz="2400" spc="26" dirty="0" smtClean="0">
                <a:solidFill>
                  <a:schemeClr val="bg1"/>
                </a:solidFill>
                <a:latin typeface="Tlab 돋움 레귤러"/>
                <a:ea typeface="Tlab 돋움 레귤러"/>
                <a:cs typeface="Tlab 돋움 레귤러"/>
              </a:rPr>
              <a:t>제주</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강원</a:t>
            </a:r>
            <a:r>
              <a:rPr lang="en-US" altLang="ko-KR" sz="2400" spc="26" dirty="0" smtClean="0">
                <a:solidFill>
                  <a:schemeClr val="bg1"/>
                </a:solidFill>
                <a:latin typeface="Tlab 돋움 레귤러"/>
                <a:ea typeface="Tlab 돋움 레귤러"/>
                <a:cs typeface="Tlab 돋움 레귤러"/>
              </a:rPr>
              <a:t>,</a:t>
            </a:r>
            <a:r>
              <a:rPr lang="en-US" altLang="ko-KR" sz="2400" spc="26" dirty="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서울</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부산</a:t>
            </a:r>
            <a:r>
              <a:rPr lang="en-US" altLang="ko-KR" sz="2400" spc="26" dirty="0">
                <a:solidFill>
                  <a:schemeClr val="bg1"/>
                </a:solidFill>
                <a:latin typeface="Tlab 돋움 레귤러"/>
                <a:ea typeface="Tlab 돋움 레귤러"/>
                <a:cs typeface="Tlab 돋움 레귤러"/>
              </a:rPr>
              <a:t>,</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경기의 </a:t>
            </a:r>
            <a:r>
              <a:rPr lang="ko-KR" altLang="en-US" sz="2400" spc="26" dirty="0" smtClean="0">
                <a:solidFill>
                  <a:schemeClr val="bg1"/>
                </a:solidFill>
                <a:latin typeface="Tlab 돋움 레귤러"/>
                <a:ea typeface="Tlab 돋움 레귤러"/>
                <a:cs typeface="Tlab 돋움 레귤러"/>
                <a:sym typeface="Tlab 돋움 레귤러"/>
              </a:rPr>
              <a:t>시</a:t>
            </a:r>
            <a:r>
              <a:rPr lang="en-US" altLang="ko-KR" sz="2400" spc="26" dirty="0" smtClean="0">
                <a:solidFill>
                  <a:schemeClr val="bg1"/>
                </a:solidFill>
                <a:latin typeface="Tlab 돋움 레귤러"/>
                <a:ea typeface="Tlab 돋움 레귤러"/>
                <a:cs typeface="Tlab 돋움 레귤러"/>
                <a:sym typeface="Tlab 돋움 레귤러"/>
              </a:rPr>
              <a:t>/</a:t>
            </a:r>
            <a:r>
              <a:rPr lang="ko-KR" altLang="en-US" sz="2400" spc="26" dirty="0" smtClean="0">
                <a:solidFill>
                  <a:schemeClr val="bg1"/>
                </a:solidFill>
                <a:latin typeface="Tlab 돋움 레귤러"/>
                <a:ea typeface="Tlab 돋움 레귤러"/>
                <a:cs typeface="Tlab 돋움 레귤러"/>
                <a:sym typeface="Tlab 돋움 레귤러"/>
              </a:rPr>
              <a:t>군</a:t>
            </a:r>
            <a:r>
              <a:rPr lang="en-US" altLang="ko-KR" sz="2400" spc="26" dirty="0" smtClean="0">
                <a:solidFill>
                  <a:schemeClr val="bg1"/>
                </a:solidFill>
                <a:latin typeface="Tlab 돋움 레귤러"/>
                <a:ea typeface="Tlab 돋움 레귤러"/>
                <a:cs typeface="Tlab 돋움 레귤러"/>
                <a:sym typeface="Tlab 돋움 레귤러"/>
              </a:rPr>
              <a:t>/</a:t>
            </a:r>
            <a:r>
              <a:rPr lang="ko-KR" altLang="en-US" sz="2400" spc="26" dirty="0" smtClean="0">
                <a:solidFill>
                  <a:schemeClr val="bg1"/>
                </a:solidFill>
                <a:latin typeface="Tlab 돋움 레귤러"/>
                <a:ea typeface="Tlab 돋움 레귤러"/>
                <a:cs typeface="Tlab 돋움 레귤러"/>
                <a:sym typeface="Tlab 돋움 레귤러"/>
              </a:rPr>
              <a:t>구 별 </a:t>
            </a:r>
            <a:r>
              <a:rPr lang="ko-KR" altLang="en-US" sz="2400" spc="26" dirty="0" err="1" smtClean="0">
                <a:solidFill>
                  <a:schemeClr val="bg1"/>
                </a:solidFill>
                <a:latin typeface="Tlab 돋움 레귤러"/>
                <a:ea typeface="Tlab 돋움 레귤러"/>
                <a:cs typeface="Tlab 돋움 레귤러"/>
                <a:sym typeface="Tlab 돋움 레귤러"/>
              </a:rPr>
              <a:t>워케이션</a:t>
            </a:r>
            <a:r>
              <a:rPr lang="ko-KR" altLang="en-US" sz="2400" spc="26" dirty="0" smtClean="0">
                <a:solidFill>
                  <a:schemeClr val="bg1"/>
                </a:solidFill>
                <a:latin typeface="Tlab 돋움 레귤러"/>
                <a:ea typeface="Tlab 돋움 레귤러"/>
                <a:cs typeface="Tlab 돋움 레귤러"/>
                <a:sym typeface="Tlab 돋움 레귤러"/>
              </a:rPr>
              <a:t> </a:t>
            </a:r>
            <a:r>
              <a:rPr lang="ko-KR" altLang="en-US" sz="2400" spc="26" dirty="0" err="1" smtClean="0">
                <a:solidFill>
                  <a:schemeClr val="bg1"/>
                </a:solidFill>
                <a:latin typeface="Tlab 돋움 레귤러"/>
                <a:ea typeface="Tlab 돋움 레귤러"/>
                <a:cs typeface="Tlab 돋움 레귤러"/>
                <a:sym typeface="Tlab 돋움 레귤러"/>
              </a:rPr>
              <a:t>언급량</a:t>
            </a:r>
            <a:r>
              <a:rPr lang="ko-KR" altLang="en-US" sz="2400" spc="26" dirty="0" smtClean="0">
                <a:solidFill>
                  <a:schemeClr val="bg1"/>
                </a:solidFill>
                <a:latin typeface="Tlab 돋움 레귤러"/>
                <a:ea typeface="Tlab 돋움 레귤러"/>
                <a:cs typeface="Tlab 돋움 레귤러"/>
                <a:sym typeface="Tlab 돋움 레귤러"/>
              </a:rPr>
              <a:t> 합계를 지역별로 분석</a:t>
            </a:r>
            <a:endParaRPr lang="en-US" altLang="ko-KR" sz="2400" spc="26" dirty="0" smtClean="0">
              <a:solidFill>
                <a:schemeClr val="bg1"/>
              </a:solidFill>
              <a:latin typeface="Tlab 돋움 레귤러"/>
              <a:ea typeface="Tlab 돋움 레귤러"/>
              <a:cs typeface="Tlab 돋움 레귤러"/>
              <a:sym typeface="Tlab 돋움 레귤러"/>
            </a:endParaRPr>
          </a:p>
          <a:p>
            <a:pPr marL="342900" indent="-342900">
              <a:lnSpc>
                <a:spcPts val="6032"/>
              </a:lnSpc>
              <a:buFont typeface="Arial" panose="020B0604020202020204" pitchFamily="34" charset="0"/>
              <a:buChar char="•"/>
            </a:pP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사업을 처음 추진한 강원도가 누적된 </a:t>
            </a: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언급량이</a:t>
            </a:r>
            <a:r>
              <a:rPr lang="ko-KR" altLang="en-US" sz="2400" spc="26" dirty="0">
                <a:solidFill>
                  <a:schemeClr val="bg1"/>
                </a:solidFill>
                <a:latin typeface="Tlab 돋움 레귤러"/>
                <a:ea typeface="Tlab 돋움 레귤러"/>
                <a:cs typeface="Tlab 돋움 레귤러"/>
              </a:rPr>
              <a:t> 가장 많음을 알 수 </a:t>
            </a:r>
            <a:r>
              <a:rPr lang="ko-KR" altLang="en-US" sz="2400" spc="26" dirty="0" smtClean="0">
                <a:solidFill>
                  <a:schemeClr val="bg1"/>
                </a:solidFill>
                <a:latin typeface="Tlab 돋움 레귤러"/>
                <a:ea typeface="Tlab 돋움 레귤러"/>
                <a:cs typeface="Tlab 돋움 레귤러"/>
              </a:rPr>
              <a:t>있다</a:t>
            </a:r>
            <a:r>
              <a:rPr lang="en-US" altLang="ko-KR" sz="2400" spc="26" dirty="0" smtClean="0">
                <a:solidFill>
                  <a:schemeClr val="bg1"/>
                </a:solidFill>
                <a:latin typeface="Tlab 돋움 레귤러"/>
                <a:ea typeface="Tlab 돋움 레귤러"/>
                <a:cs typeface="Tlab 돋움 레귤러"/>
              </a:rPr>
              <a:t>.</a:t>
            </a:r>
            <a:endParaRPr lang="en-US" altLang="ko-KR" sz="2400" spc="26" dirty="0">
              <a:solidFill>
                <a:schemeClr val="bg1"/>
              </a:solidFill>
              <a:latin typeface="Tlab 돋움 레귤러"/>
              <a:ea typeface="Tlab 돋움 레귤러"/>
              <a:cs typeface="Tlab 돋움 레귤러"/>
            </a:endParaRPr>
          </a:p>
        </p:txBody>
      </p:sp>
      <p:grpSp>
        <p:nvGrpSpPr>
          <p:cNvPr id="46" name="Group 2"/>
          <p:cNvGrpSpPr/>
          <p:nvPr/>
        </p:nvGrpSpPr>
        <p:grpSpPr>
          <a:xfrm>
            <a:off x="9906000" y="6258257"/>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pic>
        <p:nvPicPr>
          <p:cNvPr id="2" name="그림 1"/>
          <p:cNvPicPr>
            <a:picLocks noChangeAspect="1"/>
          </p:cNvPicPr>
          <p:nvPr/>
        </p:nvPicPr>
        <p:blipFill>
          <a:blip r:embed="rId3"/>
          <a:stretch>
            <a:fillRect/>
          </a:stretch>
        </p:blipFill>
        <p:spPr>
          <a:xfrm>
            <a:off x="1377143" y="3099106"/>
            <a:ext cx="6391275" cy="6257925"/>
          </a:xfrm>
          <a:prstGeom prst="rect">
            <a:avLst/>
          </a:prstGeom>
        </p:spPr>
      </p:pic>
    </p:spTree>
    <p:extLst>
      <p:ext uri="{BB962C8B-B14F-4D97-AF65-F5344CB8AC3E}">
        <p14:creationId xmlns:p14="http://schemas.microsoft.com/office/powerpoint/2010/main" val="3886836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03</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2" y="1306830"/>
            <a:ext cx="8034883" cy="1170320"/>
          </a:xfrm>
          <a:prstGeom prst="rect">
            <a:avLst/>
          </a:prstGeom>
        </p:spPr>
        <p:txBody>
          <a:bodyPr wrap="square" lIns="0" tIns="0" rIns="0" bIns="0" rtlCol="0" anchor="t">
            <a:spAutoFit/>
          </a:bodyPr>
          <a:lstStyle/>
          <a:p>
            <a:pPr>
              <a:lnSpc>
                <a:spcPts val="10400"/>
              </a:lnSpc>
            </a:pPr>
            <a:r>
              <a:rPr lang="ko-KR" altLang="en-US" sz="4800" b="1" dirty="0">
                <a:solidFill>
                  <a:srgbClr val="252525"/>
                </a:solidFill>
                <a:latin typeface="Tlab 돋움 레귤러 Bold"/>
                <a:ea typeface="Tlab 돋움 레귤러 Bold"/>
                <a:cs typeface="Tlab 돋움 레귤러 Bold"/>
                <a:sym typeface="Tlab 돋움 레귤러 Bold"/>
              </a:rPr>
              <a:t>지역별 </a:t>
            </a:r>
            <a:r>
              <a:rPr lang="ko-KR" altLang="en-US" sz="4800" b="1" dirty="0" err="1">
                <a:solidFill>
                  <a:srgbClr val="252525"/>
                </a:solidFill>
                <a:latin typeface="Tlab 돋움 레귤러 Bold"/>
                <a:ea typeface="Tlab 돋움 레귤러 Bold"/>
                <a:cs typeface="Tlab 돋움 레귤러 Bold"/>
                <a:sym typeface="Tlab 돋움 레귤러 Bold"/>
              </a:rPr>
              <a:t>워케이션</a:t>
            </a:r>
            <a:r>
              <a:rPr lang="ko-KR" altLang="en-US" sz="4800" b="1" dirty="0">
                <a:solidFill>
                  <a:srgbClr val="252525"/>
                </a:solidFill>
                <a:latin typeface="Tlab 돋움 레귤러 Bold"/>
                <a:ea typeface="Tlab 돋움 레귤러 Bold"/>
                <a:cs typeface="Tlab 돋움 레귤러 Bold"/>
                <a:sym typeface="Tlab 돋움 레귤러 Bold"/>
              </a:rPr>
              <a:t> </a:t>
            </a:r>
            <a:r>
              <a:rPr lang="ko-KR" altLang="en-US" sz="4800" b="1" dirty="0" err="1" smtClean="0">
                <a:solidFill>
                  <a:srgbClr val="252525"/>
                </a:solidFill>
                <a:latin typeface="Tlab 돋움 레귤러 Bold"/>
                <a:ea typeface="Tlab 돋움 레귤러 Bold"/>
                <a:cs typeface="Tlab 돋움 레귤러 Bold"/>
                <a:sym typeface="Tlab 돋움 레귤러 Bold"/>
              </a:rPr>
              <a:t>언급량</a:t>
            </a:r>
            <a:r>
              <a:rPr lang="ko-KR" altLang="en-US" sz="4800" b="1" dirty="0" smtClean="0">
                <a:solidFill>
                  <a:srgbClr val="252525"/>
                </a:solidFill>
                <a:latin typeface="Tlab 돋움 레귤러 Bold"/>
                <a:ea typeface="Tlab 돋움 레귤러 Bold"/>
                <a:cs typeface="Tlab 돋움 레귤러 Bold"/>
                <a:sym typeface="Tlab 돋움 레귤러 Bold"/>
              </a:rPr>
              <a:t> 변화</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9941071" y="6019281"/>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pic>
        <p:nvPicPr>
          <p:cNvPr id="3" name="그림 2"/>
          <p:cNvPicPr>
            <a:picLocks noChangeAspect="1"/>
          </p:cNvPicPr>
          <p:nvPr/>
        </p:nvPicPr>
        <p:blipFill>
          <a:blip r:embed="rId3"/>
          <a:stretch>
            <a:fillRect/>
          </a:stretch>
        </p:blipFill>
        <p:spPr>
          <a:xfrm>
            <a:off x="914400" y="3581210"/>
            <a:ext cx="7176763" cy="5354093"/>
          </a:xfrm>
          <a:prstGeom prst="rect">
            <a:avLst/>
          </a:prstGeom>
        </p:spPr>
      </p:pic>
      <p:sp>
        <p:nvSpPr>
          <p:cNvPr id="7" name="직사각형 6"/>
          <p:cNvSpPr/>
          <p:nvPr/>
        </p:nvSpPr>
        <p:spPr>
          <a:xfrm>
            <a:off x="9670120" y="4095685"/>
            <a:ext cx="8292600" cy="4708981"/>
          </a:xfrm>
          <a:prstGeom prst="rect">
            <a:avLst/>
          </a:prstGeom>
        </p:spPr>
        <p:txBody>
          <a:bodyPr wrap="square">
            <a:spAutoFit/>
          </a:bodyPr>
          <a:lstStyle/>
          <a:p>
            <a:pPr marL="342900" indent="-342900">
              <a:lnSpc>
                <a:spcPts val="6032"/>
              </a:lnSpc>
              <a:buFont typeface="Arial" panose="020B0604020202020204" pitchFamily="34" charset="0"/>
              <a:buChar char="•"/>
            </a:pPr>
            <a:r>
              <a:rPr lang="ko-KR" altLang="en-US" sz="2400" spc="26" dirty="0">
                <a:solidFill>
                  <a:schemeClr val="bg1"/>
                </a:solidFill>
                <a:latin typeface="Tlab 돋움 레귤러"/>
                <a:ea typeface="Tlab 돋움 레귤러"/>
                <a:cs typeface="Tlab 돋움 레귤러"/>
              </a:rPr>
              <a:t>강원도와 부산은 최근까지도 </a:t>
            </a:r>
            <a:r>
              <a:rPr lang="ko-KR" altLang="en-US" sz="2400" spc="26" dirty="0" smtClean="0">
                <a:solidFill>
                  <a:schemeClr val="bg1"/>
                </a:solidFill>
                <a:latin typeface="Tlab 돋움 레귤러"/>
                <a:ea typeface="Tlab 돋움 레귤러"/>
                <a:cs typeface="Tlab 돋움 레귤러"/>
              </a:rPr>
              <a:t>어느 정도의 </a:t>
            </a:r>
            <a:r>
              <a:rPr lang="ko-KR" altLang="en-US" sz="2400" spc="26" dirty="0">
                <a:solidFill>
                  <a:schemeClr val="bg1"/>
                </a:solidFill>
                <a:latin typeface="Tlab 돋움 레귤러"/>
                <a:ea typeface="Tlab 돋움 레귤러"/>
                <a:cs typeface="Tlab 돋움 레귤러"/>
              </a:rPr>
              <a:t>성장률을 보이며 상승추세이다</a:t>
            </a:r>
            <a:r>
              <a:rPr lang="en-US" altLang="ko-KR" sz="2400" spc="26" dirty="0" smtClean="0">
                <a:solidFill>
                  <a:schemeClr val="bg1"/>
                </a:solidFill>
                <a:latin typeface="Tlab 돋움 레귤러"/>
                <a:ea typeface="Tlab 돋움 레귤러"/>
                <a:cs typeface="Tlab 돋움 레귤러"/>
              </a:rPr>
              <a:t>.</a:t>
            </a:r>
          </a:p>
          <a:p>
            <a:pPr marL="342900" indent="-342900">
              <a:lnSpc>
                <a:spcPts val="6032"/>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특히 부산 </a:t>
            </a: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a:t>
            </a:r>
            <a:r>
              <a:rPr lang="ko-KR" altLang="en-US" sz="2400" spc="26" dirty="0" err="1">
                <a:solidFill>
                  <a:schemeClr val="bg1"/>
                </a:solidFill>
                <a:latin typeface="Tlab 돋움 레귤러"/>
                <a:ea typeface="Tlab 돋움 레귤러"/>
                <a:cs typeface="Tlab 돋움 레귤러"/>
              </a:rPr>
              <a:t>언급량이</a:t>
            </a:r>
            <a:r>
              <a:rPr lang="ko-KR" altLang="en-US" sz="2400" spc="26" dirty="0">
                <a:solidFill>
                  <a:schemeClr val="bg1"/>
                </a:solidFill>
                <a:latin typeface="Tlab 돋움 레귤러"/>
                <a:ea typeface="Tlab 돋움 레귤러"/>
                <a:cs typeface="Tlab 돋움 레귤러"/>
              </a:rPr>
              <a:t> </a:t>
            </a:r>
            <a:r>
              <a:rPr lang="en-US" altLang="ko-KR" sz="2400" spc="26" dirty="0">
                <a:solidFill>
                  <a:schemeClr val="bg1"/>
                </a:solidFill>
                <a:latin typeface="Tlab 돋움 레귤러"/>
                <a:ea typeface="Tlab 돋움 레귤러"/>
                <a:cs typeface="Tlab 돋움 레귤러"/>
              </a:rPr>
              <a:t>2021</a:t>
            </a:r>
            <a:r>
              <a:rPr lang="ko-KR" altLang="en-US" sz="2400" spc="26" dirty="0">
                <a:solidFill>
                  <a:schemeClr val="bg1"/>
                </a:solidFill>
                <a:latin typeface="Tlab 돋움 레귤러"/>
                <a:ea typeface="Tlab 돋움 레귤러"/>
                <a:cs typeface="Tlab 돋움 레귤러"/>
              </a:rPr>
              <a:t>년 대비 </a:t>
            </a:r>
            <a:r>
              <a:rPr lang="en-US" altLang="ko-KR" sz="2400" spc="26" dirty="0">
                <a:solidFill>
                  <a:schemeClr val="bg1"/>
                </a:solidFill>
                <a:latin typeface="Tlab 돋움 레귤러"/>
                <a:ea typeface="Tlab 돋움 레귤러"/>
                <a:cs typeface="Tlab 돋움 레귤러"/>
              </a:rPr>
              <a:t>2024</a:t>
            </a:r>
            <a:r>
              <a:rPr lang="ko-KR" altLang="en-US" sz="2400" spc="26" dirty="0">
                <a:solidFill>
                  <a:schemeClr val="bg1"/>
                </a:solidFill>
                <a:latin typeface="Tlab 돋움 레귤러"/>
                <a:ea typeface="Tlab 돋움 레귤러"/>
                <a:cs typeface="Tlab 돋움 레귤러"/>
              </a:rPr>
              <a:t>년 </a:t>
            </a:r>
            <a:r>
              <a:rPr lang="en-US" altLang="ko-KR" sz="2400" spc="26" dirty="0">
                <a:solidFill>
                  <a:schemeClr val="bg1"/>
                </a:solidFill>
                <a:latin typeface="Tlab 돋움 레귤러"/>
                <a:ea typeface="Tlab 돋움 레귤러"/>
                <a:cs typeface="Tlab 돋움 레귤러"/>
              </a:rPr>
              <a:t>933%</a:t>
            </a:r>
            <a:r>
              <a:rPr lang="ko-KR" altLang="en-US" sz="2400" spc="26" dirty="0">
                <a:solidFill>
                  <a:schemeClr val="bg1"/>
                </a:solidFill>
                <a:latin typeface="Tlab 돋움 레귤러"/>
                <a:ea typeface="Tlab 돋움 레귤러"/>
                <a:cs typeface="Tlab 돋움 레귤러"/>
              </a:rPr>
              <a:t>로 다른 지역 시</a:t>
            </a:r>
            <a:r>
              <a:rPr lang="en-US" altLang="ko-KR" sz="2400" spc="26" dirty="0">
                <a:solidFill>
                  <a:schemeClr val="bg1"/>
                </a:solidFill>
                <a:latin typeface="Tlab 돋움 레귤러"/>
                <a:ea typeface="Tlab 돋움 레귤러"/>
                <a:cs typeface="Tlab 돋움 레귤러"/>
              </a:rPr>
              <a:t>/</a:t>
            </a:r>
            <a:r>
              <a:rPr lang="ko-KR" altLang="en-US" sz="2400" spc="26" dirty="0">
                <a:solidFill>
                  <a:schemeClr val="bg1"/>
                </a:solidFill>
                <a:latin typeface="Tlab 돋움 레귤러"/>
                <a:ea typeface="Tlab 돋움 레귤러"/>
                <a:cs typeface="Tlab 돋움 레귤러"/>
              </a:rPr>
              <a:t>도 에 비해 뚜렷한 증가세를 보임</a:t>
            </a:r>
            <a:r>
              <a:rPr lang="en-US" altLang="ko-KR" sz="2400" spc="26" dirty="0" smtClean="0">
                <a:solidFill>
                  <a:schemeClr val="bg1"/>
                </a:solidFill>
                <a:latin typeface="Tlab 돋움 레귤러"/>
                <a:ea typeface="Tlab 돋움 레귤러"/>
                <a:cs typeface="Tlab 돋움 레귤러"/>
              </a:rPr>
              <a:t>.</a:t>
            </a:r>
          </a:p>
          <a:p>
            <a:pPr marL="342900" indent="-342900">
              <a:lnSpc>
                <a:spcPts val="6032"/>
              </a:lnSpc>
              <a:buFont typeface="Arial" panose="020B0604020202020204" pitchFamily="34" charset="0"/>
              <a:buChar char="•"/>
            </a:pPr>
            <a:r>
              <a:rPr lang="ko-KR" altLang="en-US" sz="2400" spc="26" dirty="0">
                <a:solidFill>
                  <a:schemeClr val="bg1"/>
                </a:solidFill>
                <a:latin typeface="Tlab 돋움 레귤러"/>
                <a:ea typeface="Tlab 돋움 레귤러"/>
                <a:cs typeface="Tlab 돋움 레귤러"/>
              </a:rPr>
              <a:t>경기</a:t>
            </a:r>
            <a:r>
              <a:rPr lang="en-US" altLang="ko-KR" sz="2400" spc="26" dirty="0">
                <a:solidFill>
                  <a:schemeClr val="bg1"/>
                </a:solidFill>
                <a:latin typeface="Tlab 돋움 레귤러"/>
                <a:ea typeface="Tlab 돋움 레귤러"/>
                <a:cs typeface="Tlab 돋움 레귤러"/>
              </a:rPr>
              <a:t>·</a:t>
            </a:r>
            <a:r>
              <a:rPr lang="ko-KR" altLang="en-US" sz="2400" spc="26" dirty="0">
                <a:solidFill>
                  <a:schemeClr val="bg1"/>
                </a:solidFill>
                <a:latin typeface="Tlab 돋움 레귤러"/>
                <a:ea typeface="Tlab 돋움 레귤러"/>
                <a:cs typeface="Tlab 돋움 레귤러"/>
              </a:rPr>
              <a:t>서울</a:t>
            </a:r>
            <a:r>
              <a:rPr lang="en-US" altLang="ko-KR" sz="2400" spc="26" dirty="0">
                <a:solidFill>
                  <a:schemeClr val="bg1"/>
                </a:solidFill>
                <a:latin typeface="Tlab 돋움 레귤러"/>
                <a:ea typeface="Tlab 돋움 레귤러"/>
                <a:cs typeface="Tlab 돋움 레귤러"/>
              </a:rPr>
              <a:t>·</a:t>
            </a:r>
            <a:r>
              <a:rPr lang="ko-KR" altLang="en-US" sz="2400" spc="26" dirty="0">
                <a:solidFill>
                  <a:schemeClr val="bg1"/>
                </a:solidFill>
                <a:latin typeface="Tlab 돋움 레귤러"/>
                <a:ea typeface="Tlab 돋움 레귤러"/>
                <a:cs typeface="Tlab 돋움 레귤러"/>
              </a:rPr>
              <a:t>제주는 </a:t>
            </a:r>
            <a:r>
              <a:rPr lang="en-US" altLang="ko-KR" sz="2400" spc="26" dirty="0">
                <a:solidFill>
                  <a:schemeClr val="bg1"/>
                </a:solidFill>
                <a:latin typeface="Tlab 돋움 레귤러"/>
                <a:ea typeface="Tlab 돋움 레귤러"/>
                <a:cs typeface="Tlab 돋움 레귤러"/>
              </a:rPr>
              <a:t>'21</a:t>
            </a:r>
            <a:r>
              <a:rPr lang="ko-KR" altLang="en-US" sz="2400" spc="26" dirty="0">
                <a:solidFill>
                  <a:schemeClr val="bg1"/>
                </a:solidFill>
                <a:latin typeface="Tlab 돋움 레귤러"/>
                <a:ea typeface="Tlab 돋움 레귤러"/>
                <a:cs typeface="Tlab 돋움 레귤러"/>
              </a:rPr>
              <a:t>년 대비 </a:t>
            </a:r>
            <a:r>
              <a:rPr lang="en-US" altLang="ko-KR" sz="2400" spc="26" dirty="0">
                <a:solidFill>
                  <a:schemeClr val="bg1"/>
                </a:solidFill>
                <a:latin typeface="Tlab 돋움 레귤러"/>
                <a:ea typeface="Tlab 돋움 레귤러"/>
                <a:cs typeface="Tlab 돋움 레귤러"/>
              </a:rPr>
              <a:t>'24</a:t>
            </a:r>
            <a:r>
              <a:rPr lang="ko-KR" altLang="en-US" sz="2400" spc="26" dirty="0">
                <a:solidFill>
                  <a:schemeClr val="bg1"/>
                </a:solidFill>
                <a:latin typeface="Tlab 돋움 레귤러"/>
                <a:ea typeface="Tlab 돋움 레귤러"/>
                <a:cs typeface="Tlab 돋움 레귤러"/>
              </a:rPr>
              <a:t>년 증감률보다 </a:t>
            </a:r>
            <a:r>
              <a:rPr lang="en-US" altLang="ko-KR" sz="2400" spc="26" dirty="0">
                <a:solidFill>
                  <a:schemeClr val="bg1"/>
                </a:solidFill>
                <a:latin typeface="Tlab 돋움 레귤러"/>
                <a:ea typeface="Tlab 돋움 레귤러"/>
                <a:cs typeface="Tlab 돋움 레귤러"/>
              </a:rPr>
              <a:t>'23</a:t>
            </a:r>
            <a:r>
              <a:rPr lang="ko-KR" altLang="en-US" sz="2400" spc="26" dirty="0">
                <a:solidFill>
                  <a:schemeClr val="bg1"/>
                </a:solidFill>
                <a:latin typeface="Tlab 돋움 레귤러"/>
                <a:ea typeface="Tlab 돋움 레귤러"/>
                <a:cs typeface="Tlab 돋움 레귤러"/>
              </a:rPr>
              <a:t>년 대비 </a:t>
            </a:r>
            <a:r>
              <a:rPr lang="en-US" altLang="ko-KR" sz="2400" spc="26" dirty="0">
                <a:solidFill>
                  <a:schemeClr val="bg1"/>
                </a:solidFill>
                <a:latin typeface="Tlab 돋움 레귤러"/>
                <a:ea typeface="Tlab 돋움 레귤러"/>
                <a:cs typeface="Tlab 돋움 레귤러"/>
              </a:rPr>
              <a:t>'24</a:t>
            </a:r>
            <a:r>
              <a:rPr lang="ko-KR" altLang="en-US" sz="2400" spc="26" dirty="0">
                <a:solidFill>
                  <a:schemeClr val="bg1"/>
                </a:solidFill>
                <a:latin typeface="Tlab 돋움 레귤러"/>
                <a:ea typeface="Tlab 돋움 레귤러"/>
                <a:cs typeface="Tlab 돋움 레귤러"/>
              </a:rPr>
              <a:t>년 증감률이 낮아 성장세가 둔화되는 추세다</a:t>
            </a:r>
            <a:r>
              <a:rPr lang="en-US" altLang="ko-KR" sz="2400" spc="26" dirty="0">
                <a:solidFill>
                  <a:schemeClr val="bg1"/>
                </a:solidFill>
                <a:latin typeface="Tlab 돋움 레귤러"/>
                <a:ea typeface="Tlab 돋움 레귤러"/>
                <a:cs typeface="Tlab 돋움 레귤러"/>
              </a:rPr>
              <a:t>.</a:t>
            </a:r>
            <a:endParaRPr lang="en-US" altLang="ko-KR" sz="2400" spc="26" dirty="0">
              <a:solidFill>
                <a:schemeClr val="bg1"/>
              </a:solidFill>
              <a:latin typeface="Tlab 돋움 레귤러"/>
              <a:ea typeface="Tlab 돋움 레귤러"/>
              <a:cs typeface="Tlab 돋움 레귤러"/>
            </a:endParaRPr>
          </a:p>
        </p:txBody>
      </p:sp>
      <p:sp>
        <p:nvSpPr>
          <p:cNvPr id="27" name="TextBox 4"/>
          <p:cNvSpPr txBox="1"/>
          <p:nvPr/>
        </p:nvSpPr>
        <p:spPr>
          <a:xfrm>
            <a:off x="9941071" y="2369244"/>
            <a:ext cx="6629400" cy="1581780"/>
          </a:xfrm>
          <a:prstGeom prst="rect">
            <a:avLst/>
          </a:prstGeom>
        </p:spPr>
        <p:txBody>
          <a:bodyPr wrap="square" lIns="0" tIns="0" rIns="0" bIns="0" rtlCol="0" anchor="t">
            <a:spAutoFit/>
          </a:bodyPr>
          <a:lstStyle/>
          <a:p>
            <a:pPr>
              <a:lnSpc>
                <a:spcPct val="150000"/>
              </a:lnSpc>
            </a:pPr>
            <a:r>
              <a:rPr lang="ko-KR" altLang="en-US" sz="3600" b="1" spc="231" dirty="0" smtClean="0">
                <a:solidFill>
                  <a:srgbClr val="98A9FF"/>
                </a:solidFill>
                <a:latin typeface="Tlab 돋움 레귤러 Bold"/>
                <a:ea typeface="Tlab 돋움 레귤러 Bold"/>
                <a:cs typeface="Tlab 돋움 레귤러 Bold"/>
                <a:sym typeface="Tlab 돋움 레귤러 Bold"/>
              </a:rPr>
              <a:t>성장 </a:t>
            </a:r>
            <a:r>
              <a:rPr lang="ko-KR" altLang="en-US" sz="3600" b="1" spc="231" dirty="0" smtClean="0">
                <a:solidFill>
                  <a:srgbClr val="98A9FF"/>
                </a:solidFill>
                <a:latin typeface="Tlab 돋움 레귤러 Bold"/>
                <a:ea typeface="Tlab 돋움 레귤러 Bold"/>
                <a:cs typeface="Tlab 돋움 레귤러 Bold"/>
                <a:sym typeface="Tlab 돋움 레귤러 Bold"/>
              </a:rPr>
              <a:t>지역</a:t>
            </a:r>
            <a:r>
              <a:rPr lang="en-US" altLang="ko-KR" sz="3600" b="1" spc="231" dirty="0">
                <a:solidFill>
                  <a:srgbClr val="98A9FF"/>
                </a:solidFill>
                <a:latin typeface="Tlab 돋움 레귤러 Bold"/>
                <a:ea typeface="Tlab 돋움 레귤러 Bold"/>
                <a:cs typeface="Tlab 돋움 레귤러 Bold"/>
                <a:sym typeface="Tlab 돋움 레귤러 Bold"/>
              </a:rPr>
              <a:t> </a:t>
            </a:r>
            <a:r>
              <a:rPr lang="ko-KR" altLang="en-US" sz="3600" b="1" spc="231" dirty="0">
                <a:solidFill>
                  <a:srgbClr val="98A9FF"/>
                </a:solidFill>
                <a:latin typeface="Tlab 돋움 레귤러 Bold"/>
                <a:ea typeface="Tlab 돋움 레귤러 Bold"/>
                <a:cs typeface="Tlab 돋움 레귤러 Bold"/>
                <a:sym typeface="Tlab 돋움 레귤러 Bold"/>
              </a:rPr>
              <a:t>：</a:t>
            </a:r>
            <a:r>
              <a:rPr lang="en-US" altLang="ko-KR" sz="3600" b="1" spc="231" dirty="0" smtClean="0">
                <a:solidFill>
                  <a:srgbClr val="98A9FF"/>
                </a:solidFill>
                <a:latin typeface="Tlab 돋움 레귤러 Bold"/>
                <a:ea typeface="Tlab 돋움 레귤러 Bold"/>
                <a:cs typeface="Tlab 돋움 레귤러 Bold"/>
              </a:rPr>
              <a:t> </a:t>
            </a:r>
            <a:r>
              <a:rPr lang="ko-KR" altLang="en-US" sz="3600" b="1" spc="231" dirty="0" smtClean="0">
                <a:solidFill>
                  <a:srgbClr val="98A9FF"/>
                </a:solidFill>
                <a:latin typeface="Tlab 돋움 레귤러 Bold"/>
                <a:ea typeface="Tlab 돋움 레귤러 Bold"/>
                <a:cs typeface="Tlab 돋움 레귤러 Bold"/>
              </a:rPr>
              <a:t>강원</a:t>
            </a:r>
            <a:r>
              <a:rPr lang="en-US" altLang="ko-KR" sz="3600" b="1" spc="231" dirty="0" smtClean="0">
                <a:solidFill>
                  <a:srgbClr val="98A9FF"/>
                </a:solidFill>
                <a:latin typeface="Tlab 돋움 레귤러 Bold"/>
                <a:ea typeface="Tlab 돋움 레귤러 Bold"/>
                <a:cs typeface="Tlab 돋움 레귤러 Bold"/>
              </a:rPr>
              <a:t>, </a:t>
            </a:r>
            <a:r>
              <a:rPr lang="ko-KR" altLang="en-US" sz="3600" b="1" spc="231" dirty="0" smtClean="0">
                <a:solidFill>
                  <a:srgbClr val="98A9FF"/>
                </a:solidFill>
                <a:latin typeface="Tlab 돋움 레귤러 Bold"/>
                <a:ea typeface="Tlab 돋움 레귤러 Bold"/>
                <a:cs typeface="Tlab 돋움 레귤러 Bold"/>
              </a:rPr>
              <a:t>부산</a:t>
            </a:r>
            <a:endParaRPr lang="en-US" altLang="ko-KR" sz="3600" b="1" spc="231" dirty="0" smtClean="0">
              <a:solidFill>
                <a:srgbClr val="98A9FF"/>
              </a:solidFill>
              <a:latin typeface="Tlab 돋움 레귤러 Bold"/>
              <a:ea typeface="Tlab 돋움 레귤러 Bold"/>
              <a:cs typeface="Tlab 돋움 레귤러 Bold"/>
            </a:endParaRPr>
          </a:p>
          <a:p>
            <a:pPr>
              <a:lnSpc>
                <a:spcPct val="150000"/>
              </a:lnSpc>
            </a:pPr>
            <a:r>
              <a:rPr lang="ko-KR" altLang="en-US" sz="3600" b="1" spc="231" dirty="0">
                <a:solidFill>
                  <a:srgbClr val="98A9FF"/>
                </a:solidFill>
                <a:latin typeface="Tlab 돋움 레귤러 Bold"/>
                <a:ea typeface="Tlab 돋움 레귤러 Bold"/>
                <a:cs typeface="Tlab 돋움 레귤러 Bold"/>
              </a:rPr>
              <a:t>잠재 </a:t>
            </a:r>
            <a:r>
              <a:rPr lang="ko-KR" altLang="en-US" sz="3600" b="1" spc="231" dirty="0" smtClean="0">
                <a:solidFill>
                  <a:srgbClr val="98A9FF"/>
                </a:solidFill>
                <a:latin typeface="Tlab 돋움 레귤러 Bold"/>
                <a:ea typeface="Tlab 돋움 레귤러 Bold"/>
                <a:cs typeface="Tlab 돋움 레귤러 Bold"/>
              </a:rPr>
              <a:t>지역</a:t>
            </a:r>
            <a:r>
              <a:rPr lang="en-US" altLang="ko-KR" sz="3600" b="1" spc="231" dirty="0">
                <a:solidFill>
                  <a:srgbClr val="98A9FF"/>
                </a:solidFill>
                <a:latin typeface="Tlab 돋움 레귤러 Bold"/>
                <a:ea typeface="Tlab 돋움 레귤러 Bold"/>
                <a:cs typeface="Tlab 돋움 레귤러 Bold"/>
              </a:rPr>
              <a:t> </a:t>
            </a:r>
            <a:r>
              <a:rPr lang="ko-KR" altLang="en-US" sz="3600" b="1" spc="231" dirty="0">
                <a:solidFill>
                  <a:srgbClr val="98A9FF"/>
                </a:solidFill>
                <a:latin typeface="Tlab 돋움 레귤러 Bold"/>
                <a:ea typeface="Tlab 돋움 레귤러 Bold"/>
                <a:cs typeface="Tlab 돋움 레귤러 Bold"/>
              </a:rPr>
              <a:t>：</a:t>
            </a:r>
            <a:r>
              <a:rPr lang="ko-KR" altLang="en-US" sz="3600" b="1" spc="231" dirty="0" smtClean="0">
                <a:solidFill>
                  <a:srgbClr val="98A9FF"/>
                </a:solidFill>
                <a:latin typeface="Tlab 돋움 레귤러 Bold"/>
                <a:ea typeface="Tlab 돋움 레귤러 Bold"/>
                <a:cs typeface="Tlab 돋움 레귤러 Bold"/>
              </a:rPr>
              <a:t> 경기</a:t>
            </a:r>
            <a:r>
              <a:rPr lang="en-US" altLang="ko-KR" sz="3600" b="1" spc="231" dirty="0">
                <a:solidFill>
                  <a:srgbClr val="98A9FF"/>
                </a:solidFill>
                <a:latin typeface="Tlab 돋움 레귤러 Bold"/>
                <a:ea typeface="Tlab 돋움 레귤러 Bold"/>
                <a:cs typeface="Tlab 돋움 레귤러 Bold"/>
              </a:rPr>
              <a:t>,</a:t>
            </a:r>
            <a:r>
              <a:rPr lang="ko-KR" altLang="en-US" sz="3600" b="1" spc="231" dirty="0">
                <a:solidFill>
                  <a:srgbClr val="98A9FF"/>
                </a:solidFill>
                <a:latin typeface="Tlab 돋움 레귤러 Bold"/>
                <a:ea typeface="Tlab 돋움 레귤러 Bold"/>
                <a:cs typeface="Tlab 돋움 레귤러 Bold"/>
              </a:rPr>
              <a:t>서울</a:t>
            </a:r>
            <a:r>
              <a:rPr lang="en-US" altLang="ko-KR" sz="3600" b="1" spc="231" dirty="0">
                <a:solidFill>
                  <a:srgbClr val="98A9FF"/>
                </a:solidFill>
                <a:latin typeface="Tlab 돋움 레귤러 Bold"/>
                <a:ea typeface="Tlab 돋움 레귤러 Bold"/>
                <a:cs typeface="Tlab 돋움 레귤러 Bold"/>
              </a:rPr>
              <a:t>,</a:t>
            </a:r>
            <a:r>
              <a:rPr lang="ko-KR" altLang="en-US" sz="3600" b="1" spc="231" dirty="0" smtClean="0">
                <a:solidFill>
                  <a:srgbClr val="98A9FF"/>
                </a:solidFill>
                <a:latin typeface="Tlab 돋움 레귤러 Bold"/>
                <a:ea typeface="Tlab 돋움 레귤러 Bold"/>
                <a:cs typeface="Tlab 돋움 레귤러 Bold"/>
              </a:rPr>
              <a:t>제주</a:t>
            </a:r>
            <a:endParaRPr lang="en-US" altLang="ko-KR" sz="3600" b="1" spc="231" dirty="0">
              <a:solidFill>
                <a:srgbClr val="98A9FF"/>
              </a:solidFill>
              <a:latin typeface="Tlab 돋움 레귤러 Bold"/>
              <a:ea typeface="Tlab 돋움 레귤러 Bold"/>
              <a:cs typeface="Tlab 돋움 레귤러 Bold"/>
            </a:endParaRPr>
          </a:p>
        </p:txBody>
      </p:sp>
    </p:spTree>
    <p:extLst>
      <p:ext uri="{BB962C8B-B14F-4D97-AF65-F5344CB8AC3E}">
        <p14:creationId xmlns:p14="http://schemas.microsoft.com/office/powerpoint/2010/main" val="2570608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3"/>
          <p:cNvGrpSpPr/>
          <p:nvPr/>
        </p:nvGrpSpPr>
        <p:grpSpPr>
          <a:xfrm>
            <a:off x="9186380" y="0"/>
            <a:ext cx="9144000" cy="10287000"/>
            <a:chOff x="0" y="0"/>
            <a:chExt cx="2408296" cy="2709333"/>
          </a:xfrm>
        </p:grpSpPr>
        <p:sp>
          <p:nvSpPr>
            <p:cNvPr id="57"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sp>
        <p:sp>
          <p:nvSpPr>
            <p:cNvPr id="58" name="TextBox 5"/>
            <p:cNvSpPr txBox="1"/>
            <p:nvPr/>
          </p:nvSpPr>
          <p:spPr>
            <a:xfrm>
              <a:off x="0" y="-76200"/>
              <a:ext cx="2408296" cy="2785533"/>
            </a:xfrm>
            <a:prstGeom prst="rect">
              <a:avLst/>
            </a:prstGeom>
          </p:spPr>
          <p:txBody>
            <a:bodyPr lIns="50800" tIns="50800" rIns="50800" bIns="50800" rtlCol="0" anchor="ctr"/>
            <a:lstStyle/>
            <a:p>
              <a:pPr algn="ctr">
                <a:lnSpc>
                  <a:spcPts val="3498"/>
                </a:lnSpc>
              </a:pPr>
              <a:endParaRPr/>
            </a:p>
          </p:txBody>
        </p:sp>
      </p:grpSp>
      <p:grpSp>
        <p:nvGrpSpPr>
          <p:cNvPr id="50" name="Group 6"/>
          <p:cNvGrpSpPr/>
          <p:nvPr/>
        </p:nvGrpSpPr>
        <p:grpSpPr>
          <a:xfrm>
            <a:off x="9186379" y="0"/>
            <a:ext cx="9137067" cy="10287000"/>
            <a:chOff x="295405" y="103749"/>
            <a:chExt cx="1567131" cy="1763023"/>
          </a:xfrm>
        </p:grpSpPr>
        <p:sp>
          <p:nvSpPr>
            <p:cNvPr id="51" name="Freeform 7"/>
            <p:cNvSpPr/>
            <p:nvPr/>
          </p:nvSpPr>
          <p:spPr>
            <a:xfrm>
              <a:off x="295405" y="103749"/>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2">
                <a:alphaModFix amt="18000"/>
              </a:blip>
              <a:stretch>
                <a:fillRect l="-65945" r="-2910"/>
              </a:stretch>
            </a:blipFill>
          </p:spPr>
        </p:sp>
      </p:grpSp>
      <p:sp>
        <p:nvSpPr>
          <p:cNvPr id="5" name="TextBox 5"/>
          <p:cNvSpPr txBox="1"/>
          <p:nvPr/>
        </p:nvSpPr>
        <p:spPr>
          <a:xfrm>
            <a:off x="1144562" y="409575"/>
            <a:ext cx="1396179" cy="1260474"/>
          </a:xfrm>
          <a:prstGeom prst="rect">
            <a:avLst/>
          </a:prstGeom>
        </p:spPr>
        <p:txBody>
          <a:bodyPr lIns="0" tIns="0" rIns="0" bIns="0" rtlCol="0" anchor="t">
            <a:spAutoFit/>
          </a:bodyPr>
          <a:lstStyle/>
          <a:p>
            <a:pPr algn="l">
              <a:lnSpc>
                <a:spcPts val="11000"/>
              </a:lnSpc>
            </a:pPr>
            <a:r>
              <a:rPr lang="en-US" sz="5500" b="1" spc="132" dirty="0" smtClean="0">
                <a:solidFill>
                  <a:srgbClr val="6274CF"/>
                </a:solidFill>
                <a:latin typeface="Tlab 돋움 레귤러 Bold"/>
                <a:ea typeface="Tlab 돋움 레귤러 Bold"/>
                <a:cs typeface="Tlab 돋움 레귤러 Bold"/>
                <a:sym typeface="Tlab 돋움 레귤러 Bold"/>
              </a:rPr>
              <a:t>04</a:t>
            </a:r>
            <a:endParaRPr lang="en-US" sz="5500" b="1" spc="132" dirty="0">
              <a:solidFill>
                <a:srgbClr val="6274CF"/>
              </a:solidFill>
              <a:latin typeface="Tlab 돋움 레귤러 Bold"/>
              <a:ea typeface="Tlab 돋움 레귤러 Bold"/>
              <a:cs typeface="Tlab 돋움 레귤러 Bold"/>
              <a:sym typeface="Tlab 돋움 레귤러 Bold"/>
            </a:endParaRPr>
          </a:p>
        </p:txBody>
      </p:sp>
      <p:sp>
        <p:nvSpPr>
          <p:cNvPr id="6" name="TextBox 6"/>
          <p:cNvSpPr txBox="1"/>
          <p:nvPr/>
        </p:nvSpPr>
        <p:spPr>
          <a:xfrm>
            <a:off x="1144562" y="1306830"/>
            <a:ext cx="8034883" cy="1184491"/>
          </a:xfrm>
          <a:prstGeom prst="rect">
            <a:avLst/>
          </a:prstGeom>
        </p:spPr>
        <p:txBody>
          <a:bodyPr wrap="square" lIns="0" tIns="0" rIns="0" bIns="0" rtlCol="0" anchor="t">
            <a:spAutoFit/>
          </a:bodyPr>
          <a:lstStyle/>
          <a:p>
            <a:pPr>
              <a:lnSpc>
                <a:spcPts val="10400"/>
              </a:lnSpc>
            </a:pPr>
            <a:r>
              <a:rPr lang="ko-KR" altLang="en-US" sz="4800" b="1" dirty="0" err="1">
                <a:solidFill>
                  <a:srgbClr val="252525"/>
                </a:solidFill>
                <a:latin typeface="Tlab 돋움 레귤러 Bold"/>
                <a:ea typeface="Tlab 돋움 레귤러 Bold"/>
                <a:cs typeface="Tlab 돋움 레귤러 Bold"/>
                <a:sym typeface="Tlab 돋움 레귤러 Bold"/>
              </a:rPr>
              <a:t>워케이션</a:t>
            </a:r>
            <a:r>
              <a:rPr lang="ko-KR" altLang="en-US" sz="4800" b="1" dirty="0">
                <a:solidFill>
                  <a:srgbClr val="252525"/>
                </a:solidFill>
                <a:latin typeface="Tlab 돋움 레귤러 Bold"/>
                <a:ea typeface="Tlab 돋움 레귤러 Bold"/>
                <a:cs typeface="Tlab 돋움 레귤러 Bold"/>
                <a:sym typeface="Tlab 돋움 레귤러 Bold"/>
              </a:rPr>
              <a:t> 인기 지역</a:t>
            </a:r>
            <a:endParaRPr lang="en-US" sz="4800" b="1" dirty="0">
              <a:solidFill>
                <a:srgbClr val="252525"/>
              </a:solidFill>
              <a:latin typeface="Tlab 돋움 레귤러 Bold"/>
              <a:ea typeface="Tlab 돋움 레귤러 Bold"/>
              <a:cs typeface="Tlab 돋움 레귤러 Bold"/>
              <a:sym typeface="Tlab 돋움 레귤러 Bold"/>
            </a:endParaRPr>
          </a:p>
        </p:txBody>
      </p:sp>
      <p:grpSp>
        <p:nvGrpSpPr>
          <p:cNvPr id="46" name="Group 2"/>
          <p:cNvGrpSpPr/>
          <p:nvPr/>
        </p:nvGrpSpPr>
        <p:grpSpPr>
          <a:xfrm>
            <a:off x="10147567" y="5093659"/>
            <a:ext cx="7750698" cy="2893162"/>
            <a:chOff x="0" y="0"/>
            <a:chExt cx="1376911" cy="1443178"/>
          </a:xfrm>
          <a:noFill/>
        </p:grpSpPr>
        <p:sp>
          <p:nvSpPr>
            <p:cNvPr id="47" name="Freeform 3"/>
            <p:cNvSpPr/>
            <p:nvPr/>
          </p:nvSpPr>
          <p:spPr>
            <a:xfrm>
              <a:off x="0" y="0"/>
              <a:ext cx="1376911" cy="1443178"/>
            </a:xfrm>
            <a:custGeom>
              <a:avLst/>
              <a:gdLst/>
              <a:ahLst/>
              <a:cxnLst/>
              <a:rect l="l" t="t" r="r" b="b"/>
              <a:pathLst>
                <a:path w="1376911" h="1443178">
                  <a:moveTo>
                    <a:pt x="75524" y="0"/>
                  </a:moveTo>
                  <a:lnTo>
                    <a:pt x="1301387" y="0"/>
                  </a:lnTo>
                  <a:cubicBezTo>
                    <a:pt x="1343097" y="0"/>
                    <a:pt x="1376911" y="33813"/>
                    <a:pt x="1376911" y="75524"/>
                  </a:cubicBezTo>
                  <a:lnTo>
                    <a:pt x="1376911" y="1367654"/>
                  </a:lnTo>
                  <a:cubicBezTo>
                    <a:pt x="1376911" y="1387684"/>
                    <a:pt x="1368954" y="1406894"/>
                    <a:pt x="1354790" y="1421058"/>
                  </a:cubicBezTo>
                  <a:cubicBezTo>
                    <a:pt x="1340627" y="1435221"/>
                    <a:pt x="1321417" y="1443178"/>
                    <a:pt x="1301387" y="1443178"/>
                  </a:cubicBezTo>
                  <a:lnTo>
                    <a:pt x="75524" y="1443178"/>
                  </a:lnTo>
                  <a:cubicBezTo>
                    <a:pt x="55494" y="1443178"/>
                    <a:pt x="36284" y="1435221"/>
                    <a:pt x="22121" y="1421058"/>
                  </a:cubicBezTo>
                  <a:cubicBezTo>
                    <a:pt x="7957" y="1406894"/>
                    <a:pt x="0" y="1387684"/>
                    <a:pt x="0" y="1367654"/>
                  </a:cubicBezTo>
                  <a:lnTo>
                    <a:pt x="0" y="75524"/>
                  </a:lnTo>
                  <a:cubicBezTo>
                    <a:pt x="0" y="55494"/>
                    <a:pt x="7957" y="36284"/>
                    <a:pt x="22121" y="22121"/>
                  </a:cubicBezTo>
                  <a:cubicBezTo>
                    <a:pt x="36284" y="7957"/>
                    <a:pt x="55494" y="0"/>
                    <a:pt x="75524" y="0"/>
                  </a:cubicBezTo>
                  <a:close/>
                </a:path>
              </a:pathLst>
            </a:custGeom>
            <a:grpFill/>
            <a:ln w="38100" cap="rnd">
              <a:noFill/>
              <a:prstDash val="solid"/>
              <a:round/>
            </a:ln>
          </p:spPr>
        </p:sp>
        <p:sp>
          <p:nvSpPr>
            <p:cNvPr id="48" name="TextBox 4"/>
            <p:cNvSpPr txBox="1"/>
            <p:nvPr/>
          </p:nvSpPr>
          <p:spPr>
            <a:xfrm>
              <a:off x="0" y="-57150"/>
              <a:ext cx="1376911" cy="1500328"/>
            </a:xfrm>
            <a:prstGeom prst="rect">
              <a:avLst/>
            </a:prstGeom>
            <a:grpFill/>
            <a:ln>
              <a:noFill/>
            </a:ln>
          </p:spPr>
          <p:txBody>
            <a:bodyPr lIns="50800" tIns="50800" rIns="50800" bIns="50800" rtlCol="0" anchor="ctr"/>
            <a:lstStyle/>
            <a:p>
              <a:pPr algn="ctr">
                <a:lnSpc>
                  <a:spcPts val="3640"/>
                </a:lnSpc>
              </a:pPr>
              <a:endParaRPr/>
            </a:p>
          </p:txBody>
        </p:sp>
      </p:grpSp>
      <p:sp>
        <p:nvSpPr>
          <p:cNvPr id="7" name="직사각형 6"/>
          <p:cNvSpPr/>
          <p:nvPr/>
        </p:nvSpPr>
        <p:spPr>
          <a:xfrm>
            <a:off x="9876616" y="4507505"/>
            <a:ext cx="8292600" cy="4708981"/>
          </a:xfrm>
          <a:prstGeom prst="rect">
            <a:avLst/>
          </a:prstGeom>
        </p:spPr>
        <p:txBody>
          <a:bodyPr wrap="square">
            <a:spAutoFit/>
          </a:bodyPr>
          <a:lstStyle/>
          <a:p>
            <a:pPr marL="342900" indent="-342900">
              <a:lnSpc>
                <a:spcPts val="6032"/>
              </a:lnSpc>
              <a:buFont typeface="Arial" panose="020B0604020202020204" pitchFamily="34" charset="0"/>
              <a:buChar char="•"/>
            </a:pPr>
            <a:r>
              <a:rPr lang="en-US" altLang="ko-KR" sz="2400" spc="26" dirty="0" smtClean="0">
                <a:solidFill>
                  <a:schemeClr val="bg1"/>
                </a:solidFill>
                <a:latin typeface="Tlab 돋움 레귤러"/>
                <a:ea typeface="Tlab 돋움 레귤러"/>
                <a:cs typeface="Tlab 돋움 레귤러"/>
              </a:rPr>
              <a:t>2021</a:t>
            </a:r>
            <a:r>
              <a:rPr lang="ko-KR" altLang="en-US" sz="2400" spc="26" dirty="0" smtClean="0">
                <a:solidFill>
                  <a:schemeClr val="bg1"/>
                </a:solidFill>
                <a:latin typeface="Tlab 돋움 레귤러"/>
                <a:ea typeface="Tlab 돋움 레귤러"/>
                <a:cs typeface="Tlab 돋움 레귤러"/>
              </a:rPr>
              <a:t>년에는 강원도</a:t>
            </a:r>
            <a:r>
              <a:rPr lang="en-US" altLang="ko-KR" sz="2400" spc="26" dirty="0" smtClean="0">
                <a:solidFill>
                  <a:schemeClr val="bg1"/>
                </a:solidFill>
                <a:latin typeface="Tlab 돋움 레귤러"/>
                <a:ea typeface="Tlab 돋움 레귤러"/>
                <a:cs typeface="Tlab 돋움 레귤러"/>
              </a:rPr>
              <a:t>, </a:t>
            </a:r>
            <a:r>
              <a:rPr lang="en-US" altLang="ko-KR" sz="2400" spc="26" dirty="0">
                <a:solidFill>
                  <a:schemeClr val="bg1"/>
                </a:solidFill>
                <a:latin typeface="Tlab 돋움 레귤러"/>
                <a:ea typeface="Tlab 돋움 레귤러"/>
                <a:cs typeface="Tlab 돋움 레귤러"/>
              </a:rPr>
              <a:t>2024</a:t>
            </a:r>
            <a:r>
              <a:rPr lang="ko-KR" altLang="en-US" sz="2400" spc="26" dirty="0">
                <a:solidFill>
                  <a:schemeClr val="bg1"/>
                </a:solidFill>
                <a:latin typeface="Tlab 돋움 레귤러"/>
                <a:ea typeface="Tlab 돋움 레귤러"/>
                <a:cs typeface="Tlab 돋움 레귤러"/>
              </a:rPr>
              <a:t>년에는 </a:t>
            </a:r>
            <a:r>
              <a:rPr lang="ko-KR" altLang="en-US" sz="2400" spc="26" dirty="0" smtClean="0">
                <a:solidFill>
                  <a:schemeClr val="bg1"/>
                </a:solidFill>
                <a:latin typeface="Tlab 돋움 레귤러"/>
                <a:ea typeface="Tlab 돋움 레귤러"/>
                <a:cs typeface="Tlab 돋움 레귤러"/>
              </a:rPr>
              <a:t>제주도가 </a:t>
            </a: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a:t>
            </a:r>
            <a:r>
              <a:rPr lang="ko-KR" altLang="en-US" sz="2400" spc="26" dirty="0" smtClean="0">
                <a:solidFill>
                  <a:schemeClr val="bg1"/>
                </a:solidFill>
                <a:latin typeface="Tlab 돋움 레귤러"/>
                <a:ea typeface="Tlab 돋움 레귤러"/>
                <a:cs typeface="Tlab 돋움 레귤러"/>
              </a:rPr>
              <a:t> 상위 지역을 차지한다</a:t>
            </a:r>
            <a:r>
              <a:rPr lang="en-US" altLang="ko-KR" sz="2400" spc="26" dirty="0" smtClean="0">
                <a:solidFill>
                  <a:schemeClr val="bg1"/>
                </a:solidFill>
                <a:latin typeface="Tlab 돋움 레귤러"/>
                <a:ea typeface="Tlab 돋움 레귤러"/>
                <a:cs typeface="Tlab 돋움 레귤러"/>
              </a:rPr>
              <a:t>.</a:t>
            </a:r>
          </a:p>
          <a:p>
            <a:pPr marL="342900" indent="-342900">
              <a:lnSpc>
                <a:spcPts val="6032"/>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강원도는 </a:t>
            </a:r>
            <a:r>
              <a:rPr lang="en-US" altLang="ko-KR" sz="2400" spc="26" dirty="0">
                <a:solidFill>
                  <a:schemeClr val="bg1"/>
                </a:solidFill>
                <a:latin typeface="Tlab 돋움 레귤러"/>
                <a:ea typeface="Tlab 돋움 레귤러"/>
                <a:cs typeface="Tlab 돋움 레귤러"/>
              </a:rPr>
              <a:t>2021</a:t>
            </a:r>
            <a:r>
              <a:rPr lang="ko-KR" altLang="en-US" sz="2400" spc="26" dirty="0">
                <a:solidFill>
                  <a:schemeClr val="bg1"/>
                </a:solidFill>
                <a:latin typeface="Tlab 돋움 레귤러"/>
                <a:ea typeface="Tlab 돋움 레귤러"/>
                <a:cs typeface="Tlab 돋움 레귤러"/>
              </a:rPr>
              <a:t>년 공공기관 최초로 </a:t>
            </a:r>
            <a:r>
              <a:rPr lang="ko-KR" altLang="en-US" sz="2400" spc="26" dirty="0" err="1">
                <a:solidFill>
                  <a:schemeClr val="bg1"/>
                </a:solidFill>
                <a:latin typeface="Tlab 돋움 레귤러"/>
                <a:ea typeface="Tlab 돋움 레귤러"/>
                <a:cs typeface="Tlab 돋움 레귤러"/>
              </a:rPr>
              <a:t>워케이션</a:t>
            </a:r>
            <a:r>
              <a:rPr lang="ko-KR" altLang="en-US" sz="2400" spc="26" dirty="0">
                <a:solidFill>
                  <a:schemeClr val="bg1"/>
                </a:solidFill>
                <a:latin typeface="Tlab 돋움 레귤러"/>
                <a:ea typeface="Tlab 돋움 레귤러"/>
                <a:cs typeface="Tlab 돋움 레귤러"/>
              </a:rPr>
              <a:t> 프로그램을 </a:t>
            </a:r>
            <a:r>
              <a:rPr lang="ko-KR" altLang="en-US" sz="2400" spc="26" dirty="0" smtClean="0">
                <a:solidFill>
                  <a:schemeClr val="bg1"/>
                </a:solidFill>
                <a:latin typeface="Tlab 돋움 레귤러"/>
                <a:ea typeface="Tlab 돋움 레귤러"/>
                <a:cs typeface="Tlab 돋움 레귤러"/>
              </a:rPr>
              <a:t>도입하여 큰 성공을 거두었다</a:t>
            </a:r>
            <a:r>
              <a:rPr lang="en-US" altLang="ko-KR" sz="2400" spc="26" dirty="0" smtClean="0">
                <a:solidFill>
                  <a:schemeClr val="bg1"/>
                </a:solidFill>
                <a:latin typeface="Tlab 돋움 레귤러"/>
                <a:ea typeface="Tlab 돋움 레귤러"/>
                <a:cs typeface="Tlab 돋움 레귤러"/>
              </a:rPr>
              <a:t>.</a:t>
            </a:r>
            <a:endParaRPr lang="en-US" altLang="ko-KR" sz="2400" spc="26" dirty="0">
              <a:solidFill>
                <a:schemeClr val="bg1"/>
              </a:solidFill>
              <a:latin typeface="Tlab 돋움 레귤러"/>
              <a:ea typeface="Tlab 돋움 레귤러"/>
              <a:cs typeface="Tlab 돋움 레귤러"/>
            </a:endParaRPr>
          </a:p>
          <a:p>
            <a:pPr marL="342900" indent="-342900">
              <a:lnSpc>
                <a:spcPts val="6032"/>
              </a:lnSpc>
              <a:buFont typeface="Arial" panose="020B0604020202020204" pitchFamily="34" charset="0"/>
              <a:buChar char="•"/>
            </a:pPr>
            <a:r>
              <a:rPr lang="ko-KR" altLang="en-US" sz="2400" spc="26" dirty="0" smtClean="0">
                <a:solidFill>
                  <a:schemeClr val="bg1"/>
                </a:solidFill>
                <a:latin typeface="Tlab 돋움 레귤러"/>
                <a:ea typeface="Tlab 돋움 레귤러"/>
                <a:cs typeface="Tlab 돋움 레귤러"/>
              </a:rPr>
              <a:t>제주도는 차별화된 자연환경과 우수한 인프라로 </a:t>
            </a:r>
            <a:r>
              <a:rPr lang="en-US" altLang="ko-KR" sz="2400" spc="26" dirty="0" smtClean="0">
                <a:solidFill>
                  <a:schemeClr val="bg1"/>
                </a:solidFill>
                <a:latin typeface="Tlab 돋움 레귤러"/>
                <a:ea typeface="Tlab 돋움 레귤러"/>
                <a:cs typeface="Tlab 돋움 레귤러"/>
              </a:rPr>
              <a:t>2024</a:t>
            </a:r>
            <a:r>
              <a:rPr lang="ko-KR" altLang="en-US" sz="2400" spc="26" dirty="0" smtClean="0">
                <a:solidFill>
                  <a:schemeClr val="bg1"/>
                </a:solidFill>
                <a:latin typeface="Tlab 돋움 레귤러"/>
                <a:ea typeface="Tlab 돋움 레귤러"/>
                <a:cs typeface="Tlab 돋움 레귤러"/>
              </a:rPr>
              <a:t>년 제주시</a:t>
            </a:r>
            <a:r>
              <a:rPr lang="en-US" altLang="ko-KR" sz="2400" spc="26" dirty="0" smtClean="0">
                <a:solidFill>
                  <a:schemeClr val="bg1"/>
                </a:solidFill>
                <a:latin typeface="Tlab 돋움 레귤러"/>
                <a:ea typeface="Tlab 돋움 레귤러"/>
                <a:cs typeface="Tlab 돋움 레귤러"/>
              </a:rPr>
              <a:t>, </a:t>
            </a:r>
            <a:r>
              <a:rPr lang="ko-KR" altLang="en-US" sz="2400" spc="26" dirty="0" smtClean="0">
                <a:solidFill>
                  <a:schemeClr val="bg1"/>
                </a:solidFill>
                <a:latin typeface="Tlab 돋움 레귤러"/>
                <a:ea typeface="Tlab 돋움 레귤러"/>
                <a:cs typeface="Tlab 돋움 레귤러"/>
              </a:rPr>
              <a:t>서귀포시 모두 높은 </a:t>
            </a:r>
            <a:r>
              <a:rPr lang="ko-KR" altLang="en-US" sz="2400" spc="26" dirty="0" err="1" smtClean="0">
                <a:solidFill>
                  <a:schemeClr val="bg1"/>
                </a:solidFill>
                <a:latin typeface="Tlab 돋움 레귤러"/>
                <a:ea typeface="Tlab 돋움 레귤러"/>
                <a:cs typeface="Tlab 돋움 레귤러"/>
              </a:rPr>
              <a:t>워케이션</a:t>
            </a:r>
            <a:r>
              <a:rPr lang="ko-KR" altLang="en-US" sz="2400" spc="26" dirty="0" smtClean="0">
                <a:solidFill>
                  <a:schemeClr val="bg1"/>
                </a:solidFill>
                <a:latin typeface="Tlab 돋움 레귤러"/>
                <a:ea typeface="Tlab 돋움 레귤러"/>
                <a:cs typeface="Tlab 돋움 레귤러"/>
              </a:rPr>
              <a:t> </a:t>
            </a:r>
            <a:r>
              <a:rPr lang="ko-KR" altLang="en-US" sz="2400" spc="26" dirty="0" err="1" smtClean="0">
                <a:solidFill>
                  <a:schemeClr val="bg1"/>
                </a:solidFill>
                <a:latin typeface="Tlab 돋움 레귤러"/>
                <a:ea typeface="Tlab 돋움 레귤러"/>
                <a:cs typeface="Tlab 돋움 레귤러"/>
              </a:rPr>
              <a:t>언급량을</a:t>
            </a:r>
            <a:r>
              <a:rPr lang="ko-KR" altLang="en-US" sz="2400" spc="26" dirty="0" smtClean="0">
                <a:solidFill>
                  <a:schemeClr val="bg1"/>
                </a:solidFill>
                <a:latin typeface="Tlab 돋움 레귤러"/>
                <a:ea typeface="Tlab 돋움 레귤러"/>
                <a:cs typeface="Tlab 돋움 레귤러"/>
              </a:rPr>
              <a:t> 기록하였다</a:t>
            </a:r>
            <a:r>
              <a:rPr lang="en-US" altLang="ko-KR" sz="2400" spc="26" dirty="0" smtClean="0">
                <a:solidFill>
                  <a:schemeClr val="bg1"/>
                </a:solidFill>
                <a:latin typeface="Tlab 돋움 레귤러"/>
                <a:ea typeface="Tlab 돋움 레귤러"/>
                <a:cs typeface="Tlab 돋움 레귤러"/>
              </a:rPr>
              <a:t>.</a:t>
            </a:r>
          </a:p>
        </p:txBody>
      </p:sp>
      <p:sp>
        <p:nvSpPr>
          <p:cNvPr id="27" name="TextBox 4"/>
          <p:cNvSpPr txBox="1"/>
          <p:nvPr/>
        </p:nvSpPr>
        <p:spPr>
          <a:xfrm>
            <a:off x="10264896" y="2723223"/>
            <a:ext cx="7904320" cy="1581780"/>
          </a:xfrm>
          <a:prstGeom prst="rect">
            <a:avLst/>
          </a:prstGeom>
        </p:spPr>
        <p:txBody>
          <a:bodyPr wrap="square" lIns="0" tIns="0" rIns="0" bIns="0" rtlCol="0" anchor="t">
            <a:spAutoFit/>
          </a:bodyPr>
          <a:lstStyle/>
          <a:p>
            <a:pPr>
              <a:lnSpc>
                <a:spcPct val="150000"/>
              </a:lnSpc>
            </a:pPr>
            <a:r>
              <a:rPr lang="ko-KR" altLang="en-US" sz="3600" b="1" spc="231" dirty="0" err="1" smtClean="0">
                <a:solidFill>
                  <a:srgbClr val="98A9FF"/>
                </a:solidFill>
                <a:latin typeface="Tlab 돋움 레귤러 Bold"/>
                <a:ea typeface="Tlab 돋움 레귤러 Bold"/>
                <a:cs typeface="Tlab 돋움 레귤러 Bold"/>
                <a:sym typeface="Tlab 돋움 레귤러 Bold"/>
              </a:rPr>
              <a:t>워케이션</a:t>
            </a:r>
            <a:r>
              <a:rPr lang="ko-KR" altLang="en-US" sz="3600" b="1" spc="231" dirty="0" smtClean="0">
                <a:solidFill>
                  <a:srgbClr val="98A9FF"/>
                </a:solidFill>
                <a:latin typeface="Tlab 돋움 레귤러 Bold"/>
                <a:ea typeface="Tlab 돋움 레귤러 Bold"/>
                <a:cs typeface="Tlab 돋움 레귤러 Bold"/>
                <a:sym typeface="Tlab 돋움 레귤러 Bold"/>
              </a:rPr>
              <a:t> 인기 지역 변화</a:t>
            </a:r>
            <a:endParaRPr lang="en-US" altLang="ko-KR" sz="3600" b="1" spc="231" dirty="0">
              <a:solidFill>
                <a:srgbClr val="98A9FF"/>
              </a:solidFill>
              <a:latin typeface="Tlab 돋움 레귤러 Bold"/>
              <a:ea typeface="Tlab 돋움 레귤러 Bold"/>
              <a:cs typeface="Tlab 돋움 레귤러 Bold"/>
              <a:sym typeface="Tlab 돋움 레귤러 Bold"/>
            </a:endParaRPr>
          </a:p>
          <a:p>
            <a:pPr>
              <a:lnSpc>
                <a:spcPct val="150000"/>
              </a:lnSpc>
            </a:pPr>
            <a:r>
              <a:rPr lang="en-US" altLang="ko-KR" sz="3600" b="1" spc="231" dirty="0" smtClean="0">
                <a:solidFill>
                  <a:srgbClr val="98A9FF"/>
                </a:solidFill>
                <a:latin typeface="Tlab 돋움 레귤러 Bold"/>
                <a:ea typeface="Tlab 돋움 레귤러 Bold"/>
                <a:cs typeface="Tlab 돋움 레귤러 Bold"/>
              </a:rPr>
              <a:t>2021</a:t>
            </a:r>
            <a:r>
              <a:rPr lang="ko-KR" altLang="en-US" sz="3600" b="1" spc="231" dirty="0" smtClean="0">
                <a:solidFill>
                  <a:srgbClr val="98A9FF"/>
                </a:solidFill>
                <a:latin typeface="Tlab 돋움 레귤러 Bold"/>
                <a:ea typeface="Tlab 돋움 레귤러 Bold"/>
                <a:cs typeface="Tlab 돋움 레귤러 Bold"/>
              </a:rPr>
              <a:t>년 </a:t>
            </a:r>
            <a:r>
              <a:rPr lang="en-US" altLang="ko-KR" sz="3600" b="1" spc="231" dirty="0" smtClean="0">
                <a:solidFill>
                  <a:srgbClr val="98A9FF"/>
                </a:solidFill>
                <a:latin typeface="Tlab 돋움 레귤러 Bold"/>
                <a:ea typeface="Tlab 돋움 레귤러 Bold"/>
                <a:cs typeface="Tlab 돋움 레귤러 Bold"/>
              </a:rPr>
              <a:t>: </a:t>
            </a:r>
            <a:r>
              <a:rPr lang="ko-KR" altLang="en-US" sz="3600" b="1" spc="231" dirty="0" smtClean="0">
                <a:solidFill>
                  <a:srgbClr val="98A9FF"/>
                </a:solidFill>
                <a:latin typeface="Tlab 돋움 레귤러 Bold"/>
                <a:ea typeface="Tlab 돋움 레귤러 Bold"/>
                <a:cs typeface="Tlab 돋움 레귤러 Bold"/>
              </a:rPr>
              <a:t>강원</a:t>
            </a:r>
            <a:r>
              <a:rPr lang="en-US" altLang="ko-KR" sz="3600" b="1" spc="231" dirty="0" smtClean="0">
                <a:solidFill>
                  <a:srgbClr val="98A9FF"/>
                </a:solidFill>
                <a:latin typeface="Tlab 돋움 레귤러 Bold"/>
                <a:ea typeface="Tlab 돋움 레귤러 Bold"/>
                <a:cs typeface="Tlab 돋움 레귤러 Bold"/>
              </a:rPr>
              <a:t> &gt; 2024</a:t>
            </a:r>
            <a:r>
              <a:rPr lang="ko-KR" altLang="en-US" sz="3600" b="1" spc="231" dirty="0" smtClean="0">
                <a:solidFill>
                  <a:srgbClr val="98A9FF"/>
                </a:solidFill>
                <a:latin typeface="Tlab 돋움 레귤러 Bold"/>
                <a:ea typeface="Tlab 돋움 레귤러 Bold"/>
                <a:cs typeface="Tlab 돋움 레귤러 Bold"/>
              </a:rPr>
              <a:t>년 </a:t>
            </a:r>
            <a:r>
              <a:rPr lang="en-US" altLang="ko-KR" sz="3600" b="1" spc="231" dirty="0">
                <a:solidFill>
                  <a:srgbClr val="98A9FF"/>
                </a:solidFill>
                <a:latin typeface="Tlab 돋움 레귤러 Bold"/>
                <a:ea typeface="Tlab 돋움 레귤러 Bold"/>
                <a:cs typeface="Tlab 돋움 레귤러 Bold"/>
              </a:rPr>
              <a:t>:</a:t>
            </a:r>
            <a:r>
              <a:rPr lang="en-US" altLang="ko-KR" sz="3600" b="1" spc="231" dirty="0" smtClean="0">
                <a:solidFill>
                  <a:srgbClr val="98A9FF"/>
                </a:solidFill>
                <a:latin typeface="Tlab 돋움 레귤러 Bold"/>
                <a:ea typeface="Tlab 돋움 레귤러 Bold"/>
                <a:cs typeface="Tlab 돋움 레귤러 Bold"/>
              </a:rPr>
              <a:t> </a:t>
            </a:r>
            <a:r>
              <a:rPr lang="ko-KR" altLang="en-US" sz="3600" b="1" spc="231" dirty="0" smtClean="0">
                <a:solidFill>
                  <a:srgbClr val="98A9FF"/>
                </a:solidFill>
                <a:latin typeface="Tlab 돋움 레귤러 Bold"/>
                <a:ea typeface="Tlab 돋움 레귤러 Bold"/>
                <a:cs typeface="Tlab 돋움 레귤러 Bold"/>
              </a:rPr>
              <a:t>제주</a:t>
            </a:r>
            <a:endParaRPr lang="en-US" altLang="ko-KR" sz="3600" b="1" spc="231" dirty="0">
              <a:solidFill>
                <a:srgbClr val="98A9FF"/>
              </a:solidFill>
              <a:latin typeface="Tlab 돋움 레귤러 Bold"/>
              <a:ea typeface="Tlab 돋움 레귤러 Bold"/>
              <a:cs typeface="Tlab 돋움 레귤러 Bold"/>
            </a:endParaRPr>
          </a:p>
        </p:txBody>
      </p:sp>
      <p:pic>
        <p:nvPicPr>
          <p:cNvPr id="2" name="그림 1"/>
          <p:cNvPicPr>
            <a:picLocks noChangeAspect="1"/>
          </p:cNvPicPr>
          <p:nvPr/>
        </p:nvPicPr>
        <p:blipFill>
          <a:blip r:embed="rId3"/>
          <a:stretch>
            <a:fillRect/>
          </a:stretch>
        </p:blipFill>
        <p:spPr>
          <a:xfrm>
            <a:off x="911526" y="2614781"/>
            <a:ext cx="5619750" cy="3714750"/>
          </a:xfrm>
          <a:prstGeom prst="rect">
            <a:avLst/>
          </a:prstGeom>
        </p:spPr>
      </p:pic>
      <p:pic>
        <p:nvPicPr>
          <p:cNvPr id="4" name="그림 3"/>
          <p:cNvPicPr>
            <a:picLocks noChangeAspect="1"/>
          </p:cNvPicPr>
          <p:nvPr/>
        </p:nvPicPr>
        <p:blipFill>
          <a:blip r:embed="rId4"/>
          <a:stretch>
            <a:fillRect/>
          </a:stretch>
        </p:blipFill>
        <p:spPr>
          <a:xfrm>
            <a:off x="911527" y="6329531"/>
            <a:ext cx="5619750" cy="3714750"/>
          </a:xfrm>
          <a:prstGeom prst="rect">
            <a:avLst/>
          </a:prstGeom>
        </p:spPr>
      </p:pic>
      <p:sp>
        <p:nvSpPr>
          <p:cNvPr id="20" name="TextBox 28"/>
          <p:cNvSpPr txBox="1"/>
          <p:nvPr/>
        </p:nvSpPr>
        <p:spPr>
          <a:xfrm>
            <a:off x="0" y="-289322"/>
            <a:ext cx="18288000" cy="2661385"/>
          </a:xfrm>
          <a:prstGeom prst="rect">
            <a:avLst/>
          </a:prstGeom>
        </p:spPr>
        <p:txBody>
          <a:bodyPr lIns="50800" tIns="50800" rIns="50800" bIns="50800" rtlCol="0" anchor="ctr"/>
          <a:lstStyle/>
          <a:p>
            <a:pPr algn="ctr">
              <a:lnSpc>
                <a:spcPts val="3498"/>
              </a:lnSpc>
            </a:pPr>
            <a:endParaRPr/>
          </a:p>
        </p:txBody>
      </p:sp>
      <p:sp>
        <p:nvSpPr>
          <p:cNvPr id="21" name="Freeform 27"/>
          <p:cNvSpPr/>
          <p:nvPr/>
        </p:nvSpPr>
        <p:spPr>
          <a:xfrm>
            <a:off x="1426798" y="5698158"/>
            <a:ext cx="2022654" cy="512115"/>
          </a:xfrm>
          <a:custGeom>
            <a:avLst/>
            <a:gdLst/>
            <a:ahLst/>
            <a:cxnLst/>
            <a:rect l="l" t="t" r="r" b="b"/>
            <a:pathLst>
              <a:path w="4816592" h="624741">
                <a:moveTo>
                  <a:pt x="0" y="0"/>
                </a:moveTo>
                <a:lnTo>
                  <a:pt x="4816592" y="0"/>
                </a:lnTo>
                <a:lnTo>
                  <a:pt x="4816592" y="624741"/>
                </a:lnTo>
                <a:lnTo>
                  <a:pt x="0" y="624741"/>
                </a:lnTo>
                <a:close/>
              </a:path>
            </a:pathLst>
          </a:custGeom>
          <a:solidFill>
            <a:srgbClr val="6274CF">
              <a:alpha val="29000"/>
            </a:srgbClr>
          </a:solidFill>
          <a:effectLst>
            <a:softEdge rad="63500"/>
          </a:effectLst>
        </p:spPr>
      </p:sp>
      <p:sp>
        <p:nvSpPr>
          <p:cNvPr id="22" name="Freeform 27"/>
          <p:cNvSpPr/>
          <p:nvPr/>
        </p:nvSpPr>
        <p:spPr>
          <a:xfrm>
            <a:off x="1419871" y="9453706"/>
            <a:ext cx="1141321" cy="512115"/>
          </a:xfrm>
          <a:custGeom>
            <a:avLst/>
            <a:gdLst/>
            <a:ahLst/>
            <a:cxnLst/>
            <a:rect l="l" t="t" r="r" b="b"/>
            <a:pathLst>
              <a:path w="4816592" h="624741">
                <a:moveTo>
                  <a:pt x="0" y="0"/>
                </a:moveTo>
                <a:lnTo>
                  <a:pt x="4816592" y="0"/>
                </a:lnTo>
                <a:lnTo>
                  <a:pt x="4816592" y="624741"/>
                </a:lnTo>
                <a:lnTo>
                  <a:pt x="0" y="624741"/>
                </a:lnTo>
                <a:close/>
              </a:path>
            </a:pathLst>
          </a:custGeom>
          <a:solidFill>
            <a:srgbClr val="6274CF">
              <a:alpha val="29000"/>
            </a:srgbClr>
          </a:solidFill>
          <a:effectLst>
            <a:softEdge rad="63500"/>
          </a:effectLst>
        </p:spPr>
      </p:sp>
    </p:spTree>
    <p:extLst>
      <p:ext uri="{BB962C8B-B14F-4D97-AF65-F5344CB8AC3E}">
        <p14:creationId xmlns:p14="http://schemas.microsoft.com/office/powerpoint/2010/main" val="3205543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425545" y="3537610"/>
            <a:ext cx="6680108" cy="661015"/>
          </a:xfrm>
          <a:prstGeom prst="rect">
            <a:avLst/>
          </a:prstGeom>
        </p:spPr>
        <p:txBody>
          <a:bodyPr lIns="0" tIns="0" rIns="0" bIns="0" rtlCol="0" anchor="t">
            <a:spAutoFit/>
          </a:bodyPr>
          <a:lstStyle/>
          <a:p>
            <a:pPr>
              <a:lnSpc>
                <a:spcPts val="5359"/>
              </a:lnSpc>
            </a:pPr>
            <a:r>
              <a:rPr lang="ko-KR" altLang="en-US" sz="3999" b="1" spc="231" dirty="0" err="1">
                <a:solidFill>
                  <a:srgbClr val="6274CF"/>
                </a:solidFill>
                <a:latin typeface="Tlab 돋움 레귤러 Bold"/>
                <a:ea typeface="Tlab 돋움 레귤러 Bold"/>
                <a:cs typeface="Tlab 돋움 레귤러 Bold"/>
                <a:sym typeface="Tlab 돋움 레귤러 Bold"/>
              </a:rPr>
              <a:t>주요관광</a:t>
            </a:r>
            <a:r>
              <a:rPr lang="ko-KR" altLang="en-US" sz="3999" b="1" spc="231" dirty="0">
                <a:solidFill>
                  <a:srgbClr val="6274CF"/>
                </a:solidFill>
                <a:latin typeface="Tlab 돋움 레귤러 Bold"/>
                <a:ea typeface="Tlab 돋움 레귤러 Bold"/>
                <a:cs typeface="Tlab 돋움 레귤러 Bold"/>
                <a:sym typeface="Tlab 돋움 레귤러 Bold"/>
              </a:rPr>
              <a:t> 요소 분석</a:t>
            </a:r>
            <a:endParaRPr lang="en-US" sz="3999" b="1" spc="231" dirty="0">
              <a:solidFill>
                <a:srgbClr val="6274CF"/>
              </a:solidFill>
              <a:latin typeface="Tlab 돋움 레귤러 Bold"/>
              <a:ea typeface="Tlab 돋움 레귤러 Bold"/>
              <a:cs typeface="Tlab 돋움 레귤러 Bold"/>
              <a:sym typeface="Tlab 돋움 레귤러 Bold"/>
            </a:endParaRPr>
          </a:p>
        </p:txBody>
      </p:sp>
      <p:sp>
        <p:nvSpPr>
          <p:cNvPr id="5" name="TextBox 5"/>
          <p:cNvSpPr txBox="1"/>
          <p:nvPr/>
        </p:nvSpPr>
        <p:spPr>
          <a:xfrm>
            <a:off x="10397836" y="4533900"/>
            <a:ext cx="7455088" cy="3712841"/>
          </a:xfrm>
          <a:prstGeom prst="rect">
            <a:avLst/>
          </a:prstGeom>
        </p:spPr>
        <p:txBody>
          <a:bodyPr lIns="0" tIns="0" rIns="0" bIns="0" rtlCol="0" anchor="t">
            <a:spAutoFit/>
          </a:bodyPr>
          <a:lstStyle/>
          <a:p>
            <a:pPr algn="l">
              <a:lnSpc>
                <a:spcPts val="3720"/>
              </a:lnSpc>
            </a:pPr>
            <a:r>
              <a:rPr lang="en-US" sz="2400" spc="24" dirty="0">
                <a:solidFill>
                  <a:srgbClr val="494739"/>
                </a:solidFill>
                <a:latin typeface="Tlab 돋움 레귤러"/>
                <a:ea typeface="Tlab 돋움 레귤러"/>
                <a:cs typeface="Tlab 돋움 레귤러"/>
                <a:sym typeface="Tlab 돋움 레귤러"/>
              </a:rPr>
              <a:t>Lorem ipsum dolor sit </a:t>
            </a:r>
            <a:r>
              <a:rPr lang="en-US" sz="2400" spc="24" dirty="0" err="1">
                <a:solidFill>
                  <a:srgbClr val="494739"/>
                </a:solidFill>
                <a:latin typeface="Tlab 돋움 레귤러"/>
                <a:ea typeface="Tlab 돋움 레귤러"/>
                <a:cs typeface="Tlab 돋움 레귤러"/>
                <a:sym typeface="Tlab 돋움 레귤러"/>
              </a:rPr>
              <a:t>amet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adipiscing</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elit</a:t>
            </a:r>
            <a:r>
              <a:rPr lang="en-US" sz="2400" spc="24" dirty="0">
                <a:solidFill>
                  <a:srgbClr val="494739"/>
                </a:solidFill>
                <a:latin typeface="Tlab 돋움 레귤러"/>
                <a:ea typeface="Tlab 돋움 레귤러"/>
                <a:cs typeface="Tlab 돋움 레귤러"/>
                <a:sym typeface="Tlab 돋움 레귤러"/>
              </a:rPr>
              <a:t>. Integer </a:t>
            </a:r>
            <a:r>
              <a:rPr lang="en-US" sz="2400" spc="24" dirty="0" err="1">
                <a:solidFill>
                  <a:srgbClr val="494739"/>
                </a:solidFill>
                <a:latin typeface="Tlab 돋움 레귤러"/>
                <a:ea typeface="Tlab 돋움 레귤러"/>
                <a:cs typeface="Tlab 돋움 레귤러"/>
                <a:sym typeface="Tlab 돋움 레귤러"/>
              </a:rPr>
              <a:t>elementum</a:t>
            </a:r>
            <a:r>
              <a:rPr lang="en-US" sz="2400" spc="24" dirty="0">
                <a:solidFill>
                  <a:srgbClr val="494739"/>
                </a:solidFill>
                <a:latin typeface="Tlab 돋움 레귤러"/>
                <a:ea typeface="Tlab 돋움 레귤러"/>
                <a:cs typeface="Tlab 돋움 레귤러"/>
                <a:sym typeface="Tlab 돋움 레귤러"/>
              </a:rPr>
              <a:t>, ex </a:t>
            </a:r>
            <a:r>
              <a:rPr lang="en-US" sz="2400" spc="24" dirty="0" err="1">
                <a:solidFill>
                  <a:srgbClr val="494739"/>
                </a:solidFill>
                <a:latin typeface="Tlab 돋움 레귤러"/>
                <a:ea typeface="Tlab 돋움 레귤러"/>
                <a:cs typeface="Tlab 돋움 레귤러"/>
                <a:sym typeface="Tlab 돋움 레귤러"/>
              </a:rPr>
              <a:t>eu</a:t>
            </a:r>
            <a:r>
              <a:rPr lang="en-US" sz="2400" spc="24" dirty="0">
                <a:solidFill>
                  <a:srgbClr val="494739"/>
                </a:solidFill>
                <a:latin typeface="Tlab 돋움 레귤러"/>
                <a:ea typeface="Tlab 돋움 레귤러"/>
                <a:cs typeface="Tlab 돋움 레귤러"/>
                <a:sym typeface="Tlab 돋움 레귤러"/>
              </a:rPr>
              <a:t> pharetra </a:t>
            </a:r>
            <a:r>
              <a:rPr lang="en-US" sz="2400" spc="24" dirty="0" err="1">
                <a:solidFill>
                  <a:srgbClr val="494739"/>
                </a:solidFill>
                <a:latin typeface="Tlab 돋움 레귤러"/>
                <a:ea typeface="Tlab 돋움 레귤러"/>
                <a:cs typeface="Tlab 돋움 레귤러"/>
                <a:sym typeface="Tlab 돋움 레귤러"/>
              </a:rPr>
              <a:t>pharetra</a:t>
            </a:r>
            <a:r>
              <a:rPr lang="en-US" sz="2400" spc="24" dirty="0">
                <a:solidFill>
                  <a:srgbClr val="494739"/>
                </a:solidFill>
                <a:latin typeface="Tlab 돋움 레귤러"/>
                <a:ea typeface="Tlab 돋움 레귤러"/>
                <a:cs typeface="Tlab 돋움 레귤러"/>
                <a:sym typeface="Tlab 돋움 레귤러"/>
              </a:rPr>
              <a:t>, ligula </a:t>
            </a:r>
            <a:r>
              <a:rPr lang="en-US" sz="2400" spc="24" dirty="0" err="1">
                <a:solidFill>
                  <a:srgbClr val="494739"/>
                </a:solidFill>
                <a:latin typeface="Tlab 돋움 레귤러"/>
                <a:ea typeface="Tlab 돋움 레귤러"/>
                <a:cs typeface="Tlab 돋움 레귤러"/>
                <a:sym typeface="Tlab 돋움 레귤러"/>
              </a:rPr>
              <a:t>velit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libero,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suscipit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est</a:t>
            </a:r>
            <a:r>
              <a:rPr lang="en-US" sz="2400" spc="24" dirty="0">
                <a:solidFill>
                  <a:srgbClr val="494739"/>
                </a:solidFill>
                <a:latin typeface="Tlab 돋움 레귤러"/>
                <a:ea typeface="Tlab 돋움 레귤러"/>
                <a:cs typeface="Tlab 돋움 레귤러"/>
                <a:sym typeface="Tlab 돋움 레귤러"/>
              </a:rPr>
              <a:t> in magna. </a:t>
            </a:r>
            <a:r>
              <a:rPr lang="en-US" sz="2400" spc="24" dirty="0" err="1">
                <a:solidFill>
                  <a:srgbClr val="494739"/>
                </a:solidFill>
                <a:latin typeface="Tlab 돋움 레귤러"/>
                <a:ea typeface="Tlab 돋움 레귤러"/>
                <a:cs typeface="Tlab 돋움 레귤러"/>
                <a:sym typeface="Tlab 돋움 레귤러"/>
              </a:rPr>
              <a:t>Donec</a:t>
            </a:r>
            <a:r>
              <a:rPr lang="en-US" sz="2400" spc="24" dirty="0">
                <a:solidFill>
                  <a:srgbClr val="494739"/>
                </a:solidFill>
                <a:latin typeface="Tlab 돋움 레귤러"/>
                <a:ea typeface="Tlab 돋움 레귤러"/>
                <a:cs typeface="Tlab 돋움 레귤러"/>
                <a:sym typeface="Tlab 돋움 레귤러"/>
              </a:rPr>
              <a:t> et </a:t>
            </a:r>
            <a:r>
              <a:rPr lang="en-US" sz="2400" spc="24" dirty="0" err="1">
                <a:solidFill>
                  <a:srgbClr val="494739"/>
                </a:solidFill>
                <a:latin typeface="Tlab 돋움 레귤러"/>
                <a:ea typeface="Tlab 돋움 레귤러"/>
                <a:cs typeface="Tlab 돋움 레귤러"/>
                <a:sym typeface="Tlab 돋움 레귤러"/>
              </a:rPr>
              <a:t>egestas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tempus ipsum. </a:t>
            </a:r>
            <a:r>
              <a:rPr lang="en-US" sz="2400" spc="24" dirty="0" err="1">
                <a:solidFill>
                  <a:srgbClr val="494739"/>
                </a:solidFill>
                <a:latin typeface="Tlab 돋움 레귤러"/>
                <a:ea typeface="Tlab 돋움 레귤러"/>
                <a:cs typeface="Tlab 돋움 레귤러"/>
                <a:sym typeface="Tlab 돋움 레귤러"/>
              </a:rPr>
              <a:t>Aenean</a:t>
            </a:r>
            <a:r>
              <a:rPr lang="en-US" sz="2400" spc="24" dirty="0">
                <a:solidFill>
                  <a:srgbClr val="494739"/>
                </a:solidFill>
                <a:latin typeface="Tlab 돋움 레귤러"/>
                <a:ea typeface="Tlab 돋움 레귤러"/>
                <a:cs typeface="Tlab 돋움 레귤러"/>
                <a:sym typeface="Tlab 돋움 레귤러"/>
              </a:rPr>
              <a:t> at </a:t>
            </a:r>
            <a:r>
              <a:rPr lang="en-US" sz="2400" spc="24" dirty="0" err="1">
                <a:solidFill>
                  <a:srgbClr val="494739"/>
                </a:solidFill>
                <a:latin typeface="Tlab 돋움 레귤러"/>
                <a:ea typeface="Tlab 돋움 레귤러"/>
                <a:cs typeface="Tlab 돋움 레귤러"/>
                <a:sym typeface="Tlab 돋움 레귤러"/>
              </a:rPr>
              <a:t>lectus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mauris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molestie</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consectetur</a:t>
            </a:r>
            <a:r>
              <a:rPr lang="en-US" sz="2400" spc="24" dirty="0">
                <a:solidFill>
                  <a:srgbClr val="494739"/>
                </a:solidFill>
                <a:latin typeface="Tlab 돋움 레귤러"/>
                <a:ea typeface="Tlab 돋움 레귤러"/>
                <a:cs typeface="Tlab 돋움 레귤러"/>
                <a:sym typeface="Tlab 돋움 레귤러"/>
              </a:rPr>
              <a:t> ac in </a:t>
            </a:r>
            <a:r>
              <a:rPr lang="en-US" sz="2400" spc="24" dirty="0" err="1">
                <a:solidFill>
                  <a:srgbClr val="494739"/>
                </a:solidFill>
                <a:latin typeface="Tlab 돋움 레귤러"/>
                <a:ea typeface="Tlab 돋움 레귤러"/>
                <a:cs typeface="Tlab 돋움 레귤러"/>
                <a:sym typeface="Tlab 돋움 레귤러"/>
              </a:rPr>
              <a:t>massa</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Praesent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tincidunt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vel</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justo</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ut</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condimentum</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Cras</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nec</a:t>
            </a:r>
            <a:r>
              <a:rPr lang="en-US" sz="2400" spc="24" dirty="0">
                <a:solidFill>
                  <a:srgbClr val="494739"/>
                </a:solidFill>
                <a:latin typeface="Tlab 돋움 레귤러"/>
                <a:ea typeface="Tlab 돋움 레귤러"/>
                <a:cs typeface="Tlab 돋움 레귤러"/>
                <a:sym typeface="Tlab 돋움 레귤러"/>
              </a:rPr>
              <a:t> </a:t>
            </a:r>
            <a:r>
              <a:rPr lang="en-US" sz="2400" spc="24" dirty="0" err="1">
                <a:solidFill>
                  <a:srgbClr val="494739"/>
                </a:solidFill>
                <a:latin typeface="Tlab 돋움 레귤러"/>
                <a:ea typeface="Tlab 돋움 레귤러"/>
                <a:cs typeface="Tlab 돋움 레귤러"/>
                <a:sym typeface="Tlab 돋움 레귤러"/>
              </a:rPr>
              <a:t>purus</a:t>
            </a:r>
            <a:r>
              <a:rPr lang="en-US" sz="2400" spc="24" dirty="0">
                <a:solidFill>
                  <a:srgbClr val="494739"/>
                </a:solidFill>
                <a:latin typeface="Tlab 돋움 레귤러"/>
                <a:ea typeface="Tlab 돋움 레귤러"/>
                <a:cs typeface="Tlab 돋움 레귤러"/>
                <a:sym typeface="Tlab 돋움 레귤러"/>
              </a:rPr>
              <a:t> magna.</a:t>
            </a:r>
          </a:p>
        </p:txBody>
      </p:sp>
      <p:sp>
        <p:nvSpPr>
          <p:cNvPr id="7" name="TextBox 7"/>
          <p:cNvSpPr txBox="1"/>
          <p:nvPr/>
        </p:nvSpPr>
        <p:spPr>
          <a:xfrm>
            <a:off x="1144562" y="1306830"/>
            <a:ext cx="4113237" cy="1333698"/>
          </a:xfrm>
          <a:prstGeom prst="rect">
            <a:avLst/>
          </a:prstGeom>
        </p:spPr>
        <p:txBody>
          <a:bodyPr wrap="square" lIns="0" tIns="0" rIns="0" bIns="0" rtlCol="0" anchor="t">
            <a:spAutoFit/>
          </a:bodyPr>
          <a:lstStyle/>
          <a:p>
            <a:pPr algn="l">
              <a:lnSpc>
                <a:spcPts val="10400"/>
              </a:lnSpc>
            </a:pPr>
            <a:r>
              <a:rPr lang="ko-KR" altLang="en-US" sz="5200" b="1" dirty="0" smtClean="0">
                <a:solidFill>
                  <a:srgbClr val="252525"/>
                </a:solidFill>
                <a:latin typeface="Tlab 돋움 레귤러 Bold"/>
                <a:ea typeface="Tlab 돋움 레귤러 Bold"/>
                <a:cs typeface="Tlab 돋움 레귤러 Bold"/>
                <a:sym typeface="Tlab 돋움 레귤러 Bold"/>
              </a:rPr>
              <a:t>분석 개요 </a:t>
            </a:r>
            <a:r>
              <a:rPr lang="en-US" altLang="ko-KR" sz="5200" b="1" dirty="0" smtClean="0">
                <a:solidFill>
                  <a:srgbClr val="252525"/>
                </a:solidFill>
                <a:latin typeface="Tlab 돋움 레귤러 Bold"/>
                <a:ea typeface="Tlab 돋움 레귤러 Bold"/>
                <a:cs typeface="Tlab 돋움 레귤러 Bold"/>
                <a:sym typeface="Tlab 돋움 레귤러 Bold"/>
              </a:rPr>
              <a:t>. </a:t>
            </a:r>
            <a:r>
              <a:rPr lang="en-US" altLang="ko-KR" sz="5200" b="1" dirty="0">
                <a:solidFill>
                  <a:srgbClr val="252525"/>
                </a:solidFill>
                <a:latin typeface="Tlab 돋움 레귤러 Bold"/>
                <a:ea typeface="Tlab 돋움 레귤러 Bold"/>
                <a:cs typeface="Tlab 돋움 레귤러 Bold"/>
                <a:sym typeface="Tlab 돋움 레귤러 Bold"/>
              </a:rPr>
              <a:t>2</a:t>
            </a:r>
            <a:endParaRPr lang="en-US" sz="5200" b="1" dirty="0">
              <a:solidFill>
                <a:srgbClr val="252525"/>
              </a:solidFill>
              <a:latin typeface="Tlab 돋움 레귤러 Bold"/>
              <a:ea typeface="Tlab 돋움 레귤러 Bold"/>
              <a:cs typeface="Tlab 돋움 레귤러 Bold"/>
              <a:sym typeface="Tlab 돋움 레귤러 Bold"/>
            </a:endParaRPr>
          </a:p>
        </p:txBody>
      </p:sp>
      <p:grpSp>
        <p:nvGrpSpPr>
          <p:cNvPr id="8" name="Group 4"/>
          <p:cNvGrpSpPr/>
          <p:nvPr/>
        </p:nvGrpSpPr>
        <p:grpSpPr>
          <a:xfrm>
            <a:off x="0" y="3446318"/>
            <a:ext cx="9677400" cy="5029200"/>
            <a:chOff x="0" y="0"/>
            <a:chExt cx="1493953" cy="727129"/>
          </a:xfrm>
        </p:grpSpPr>
        <p:sp>
          <p:nvSpPr>
            <p:cNvPr id="9" name="Freeform 5"/>
            <p:cNvSpPr/>
            <p:nvPr/>
          </p:nvSpPr>
          <p:spPr>
            <a:xfrm>
              <a:off x="0" y="0"/>
              <a:ext cx="1493953" cy="727129"/>
            </a:xfrm>
            <a:custGeom>
              <a:avLst/>
              <a:gdLst/>
              <a:ahLst/>
              <a:cxnLst/>
              <a:rect l="l" t="t" r="r" b="b"/>
              <a:pathLst>
                <a:path w="1493953" h="727129">
                  <a:moveTo>
                    <a:pt x="0" y="0"/>
                  </a:moveTo>
                  <a:lnTo>
                    <a:pt x="1493953" y="0"/>
                  </a:lnTo>
                  <a:lnTo>
                    <a:pt x="1493953" y="727129"/>
                  </a:lnTo>
                  <a:lnTo>
                    <a:pt x="0" y="727129"/>
                  </a:lnTo>
                  <a:close/>
                </a:path>
              </a:pathLst>
            </a:custGeom>
            <a:blipFill>
              <a:blip r:embed="rId2"/>
              <a:stretch>
                <a:fillRect l="-7874" t="-20231" b="-20231"/>
              </a:stretch>
            </a:blipFill>
          </p:spPr>
        </p:sp>
      </p:grpSp>
    </p:spTree>
    <p:extLst>
      <p:ext uri="{BB962C8B-B14F-4D97-AF65-F5344CB8AC3E}">
        <p14:creationId xmlns:p14="http://schemas.microsoft.com/office/powerpoint/2010/main" val="20551820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TotalTime>
  <Words>1892</Words>
  <Application>Microsoft Office PowerPoint</Application>
  <PresentationFormat>사용자 지정</PresentationFormat>
  <Paragraphs>238</Paragraphs>
  <Slides>33</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33</vt:i4>
      </vt:variant>
    </vt:vector>
  </HeadingPairs>
  <TitlesOfParts>
    <vt:vector size="42" baseType="lpstr">
      <vt:lpstr>Tlab 돋움 레귤러</vt:lpstr>
      <vt:lpstr>TDTD평고딕</vt:lpstr>
      <vt:lpstr>맑은 고딕</vt:lpstr>
      <vt:lpstr>Tlab 돋움 레귤러 Bold</vt:lpstr>
      <vt:lpstr>Cabin</vt:lpstr>
      <vt:lpstr>Arial</vt:lpstr>
      <vt:lpstr>Cabin Bold</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프로젝트 프레젠테이션</dc:title>
  <dc:creator>서은수</dc:creator>
  <cp:lastModifiedBy>서은수</cp:lastModifiedBy>
  <cp:revision>258</cp:revision>
  <dcterms:created xsi:type="dcterms:W3CDTF">2006-08-16T00:00:00Z</dcterms:created>
  <dcterms:modified xsi:type="dcterms:W3CDTF">2025-02-19T20:26:55Z</dcterms:modified>
  <dc:identifier>DAGfg4JeCYE</dc:identifier>
</cp:coreProperties>
</file>